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7" r:id="rId7"/>
    <p:sldId id="259" r:id="rId8"/>
    <p:sldId id="263" r:id="rId9"/>
    <p:sldId id="264" r:id="rId10"/>
    <p:sldId id="258" r:id="rId11"/>
    <p:sldId id="262" r:id="rId12"/>
    <p:sldId id="265" r:id="rId13"/>
    <p:sldId id="261" r:id="rId14"/>
    <p:sldId id="26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CDCF12-508F-9B5D-EA78-08643B836F5A}" v="35" dt="2024-03-08T16:50:19.460"/>
    <p1510:client id="{C8EA6A34-829B-497D-BEFE-AE3357141401}" v="607" dt="2024-03-08T17:34:37.5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yler Sisk" userId="S::tsisk@jcda.net::8b7e732b-d3d6-4e8b-a32d-2ea718c7ba1f" providerId="AD" clId="Web-{8F04C3AA-B243-F32A-3C82-D4A658E9C359}"/>
    <pc:docChg chg="modSld">
      <pc:chgData name="Tayler Sisk" userId="S::tsisk@jcda.net::8b7e732b-d3d6-4e8b-a32d-2ea718c7ba1f" providerId="AD" clId="Web-{8F04C3AA-B243-F32A-3C82-D4A658E9C359}" dt="2024-02-16T15:56:17.944" v="132" actId="1076"/>
      <pc:docMkLst>
        <pc:docMk/>
      </pc:docMkLst>
      <pc:sldChg chg="addSp delSp modSp">
        <pc:chgData name="Tayler Sisk" userId="S::tsisk@jcda.net::8b7e732b-d3d6-4e8b-a32d-2ea718c7ba1f" providerId="AD" clId="Web-{8F04C3AA-B243-F32A-3C82-D4A658E9C359}" dt="2024-02-16T15:48:50.428" v="86" actId="20577"/>
        <pc:sldMkLst>
          <pc:docMk/>
          <pc:sldMk cId="1316189877" sldId="256"/>
        </pc:sldMkLst>
        <pc:spChg chg="mod">
          <ac:chgData name="Tayler Sisk" userId="S::tsisk@jcda.net::8b7e732b-d3d6-4e8b-a32d-2ea718c7ba1f" providerId="AD" clId="Web-{8F04C3AA-B243-F32A-3C82-D4A658E9C359}" dt="2024-02-16T15:48:45.334" v="85" actId="20577"/>
          <ac:spMkLst>
            <pc:docMk/>
            <pc:sldMk cId="1316189877" sldId="256"/>
            <ac:spMk id="2" creationId="{AA2018A7-8869-8749-0EBC-29366E97475E}"/>
          </ac:spMkLst>
        </pc:spChg>
        <pc:spChg chg="mod">
          <ac:chgData name="Tayler Sisk" userId="S::tsisk@jcda.net::8b7e732b-d3d6-4e8b-a32d-2ea718c7ba1f" providerId="AD" clId="Web-{8F04C3AA-B243-F32A-3C82-D4A658E9C359}" dt="2024-02-16T15:48:50.428" v="86" actId="20577"/>
          <ac:spMkLst>
            <pc:docMk/>
            <pc:sldMk cId="1316189877" sldId="256"/>
            <ac:spMk id="3" creationId="{1ACE507E-58B2-3AD5-28F5-A45BE4226420}"/>
          </ac:spMkLst>
        </pc:spChg>
        <pc:picChg chg="add del mod">
          <ac:chgData name="Tayler Sisk" userId="S::tsisk@jcda.net::8b7e732b-d3d6-4e8b-a32d-2ea718c7ba1f" providerId="AD" clId="Web-{8F04C3AA-B243-F32A-3C82-D4A658E9C359}" dt="2024-02-16T15:47:56.473" v="82"/>
          <ac:picMkLst>
            <pc:docMk/>
            <pc:sldMk cId="1316189877" sldId="256"/>
            <ac:picMk id="5" creationId="{FAC35A7E-72E2-D71C-46E2-DB79B625D4E9}"/>
          </ac:picMkLst>
        </pc:picChg>
        <pc:picChg chg="add mod">
          <ac:chgData name="Tayler Sisk" userId="S::tsisk@jcda.net::8b7e732b-d3d6-4e8b-a32d-2ea718c7ba1f" providerId="AD" clId="Web-{8F04C3AA-B243-F32A-3C82-D4A658E9C359}" dt="2024-02-16T15:48:26.990" v="84" actId="1076"/>
          <ac:picMkLst>
            <pc:docMk/>
            <pc:sldMk cId="1316189877" sldId="256"/>
            <ac:picMk id="6" creationId="{DD12DB5C-F796-F92C-DD1C-CC6CD6A83B10}"/>
          </ac:picMkLst>
        </pc:picChg>
      </pc:sldChg>
      <pc:sldChg chg="addSp delSp modSp mod setBg">
        <pc:chgData name="Tayler Sisk" userId="S::tsisk@jcda.net::8b7e732b-d3d6-4e8b-a32d-2ea718c7ba1f" providerId="AD" clId="Web-{8F04C3AA-B243-F32A-3C82-D4A658E9C359}" dt="2024-02-16T15:47:38.879" v="80" actId="20577"/>
        <pc:sldMkLst>
          <pc:docMk/>
          <pc:sldMk cId="1762897742" sldId="257"/>
        </pc:sldMkLst>
        <pc:spChg chg="mod">
          <ac:chgData name="Tayler Sisk" userId="S::tsisk@jcda.net::8b7e732b-d3d6-4e8b-a32d-2ea718c7ba1f" providerId="AD" clId="Web-{8F04C3AA-B243-F32A-3C82-D4A658E9C359}" dt="2024-02-16T15:47:38.879" v="80" actId="20577"/>
          <ac:spMkLst>
            <pc:docMk/>
            <pc:sldMk cId="1762897742" sldId="257"/>
            <ac:spMk id="2" creationId="{2E69CEAC-D18A-5B6F-CF89-347BAAACDC65}"/>
          </ac:spMkLst>
        </pc:spChg>
        <pc:spChg chg="del mod">
          <ac:chgData name="Tayler Sisk" userId="S::tsisk@jcda.net::8b7e732b-d3d6-4e8b-a32d-2ea718c7ba1f" providerId="AD" clId="Web-{8F04C3AA-B243-F32A-3C82-D4A658E9C359}" dt="2024-02-16T15:43:47.386" v="51"/>
          <ac:spMkLst>
            <pc:docMk/>
            <pc:sldMk cId="1762897742" sldId="257"/>
            <ac:spMk id="3" creationId="{5857A17F-C504-ACBE-96E1-2C0F18BF0A40}"/>
          </ac:spMkLst>
        </pc:spChg>
        <pc:spChg chg="add">
          <ac:chgData name="Tayler Sisk" userId="S::tsisk@jcda.net::8b7e732b-d3d6-4e8b-a32d-2ea718c7ba1f" providerId="AD" clId="Web-{8F04C3AA-B243-F32A-3C82-D4A658E9C359}" dt="2024-02-16T15:37:43.467" v="0"/>
          <ac:spMkLst>
            <pc:docMk/>
            <pc:sldMk cId="1762897742" sldId="257"/>
            <ac:spMk id="9" creationId="{C0763A76-9F1C-4FC5-82B7-DD475DA461B2}"/>
          </ac:spMkLst>
        </pc:spChg>
        <pc:spChg chg="add del">
          <ac:chgData name="Tayler Sisk" userId="S::tsisk@jcda.net::8b7e732b-d3d6-4e8b-a32d-2ea718c7ba1f" providerId="AD" clId="Web-{8F04C3AA-B243-F32A-3C82-D4A658E9C359}" dt="2024-02-16T15:42:01.413" v="32"/>
          <ac:spMkLst>
            <pc:docMk/>
            <pc:sldMk cId="1762897742" sldId="257"/>
            <ac:spMk id="10" creationId="{F9C08629-A2DD-C457-3936-52F12C45DD7F}"/>
          </ac:spMkLst>
        </pc:spChg>
        <pc:spChg chg="add">
          <ac:chgData name="Tayler Sisk" userId="S::tsisk@jcda.net::8b7e732b-d3d6-4e8b-a32d-2ea718c7ba1f" providerId="AD" clId="Web-{8F04C3AA-B243-F32A-3C82-D4A658E9C359}" dt="2024-02-16T15:37:43.467" v="0"/>
          <ac:spMkLst>
            <pc:docMk/>
            <pc:sldMk cId="1762897742" sldId="257"/>
            <ac:spMk id="11" creationId="{E81BF4F6-F2CF-4984-9D14-D6966D92F99F}"/>
          </ac:spMkLst>
        </pc:spChg>
        <pc:spChg chg="add mod">
          <ac:chgData name="Tayler Sisk" userId="S::tsisk@jcda.net::8b7e732b-d3d6-4e8b-a32d-2ea718c7ba1f" providerId="AD" clId="Web-{8F04C3AA-B243-F32A-3C82-D4A658E9C359}" dt="2024-02-16T15:43:54.980" v="54" actId="1076"/>
          <ac:spMkLst>
            <pc:docMk/>
            <pc:sldMk cId="1762897742" sldId="257"/>
            <ac:spMk id="12" creationId="{527149C6-823B-D802-D794-F53F8A9CBEEC}"/>
          </ac:spMkLst>
        </pc:spChg>
        <pc:spChg chg="add mod">
          <ac:chgData name="Tayler Sisk" userId="S::tsisk@jcda.net::8b7e732b-d3d6-4e8b-a32d-2ea718c7ba1f" providerId="AD" clId="Web-{8F04C3AA-B243-F32A-3C82-D4A658E9C359}" dt="2024-02-16T15:44:03.574" v="56" actId="1076"/>
          <ac:spMkLst>
            <pc:docMk/>
            <pc:sldMk cId="1762897742" sldId="257"/>
            <ac:spMk id="13" creationId="{D65E9BC5-DF7C-D487-F26B-295707AD5B54}"/>
          </ac:spMkLst>
        </pc:spChg>
        <pc:spChg chg="add mod">
          <ac:chgData name="Tayler Sisk" userId="S::tsisk@jcda.net::8b7e732b-d3d6-4e8b-a32d-2ea718c7ba1f" providerId="AD" clId="Web-{8F04C3AA-B243-F32A-3C82-D4A658E9C359}" dt="2024-02-16T15:44:24.481" v="60" actId="1076"/>
          <ac:spMkLst>
            <pc:docMk/>
            <pc:sldMk cId="1762897742" sldId="257"/>
            <ac:spMk id="14" creationId="{E8AD37D1-8916-816E-84DE-DB9B5BD82167}"/>
          </ac:spMkLst>
        </pc:spChg>
        <pc:spChg chg="add mod">
          <ac:chgData name="Tayler Sisk" userId="S::tsisk@jcda.net::8b7e732b-d3d6-4e8b-a32d-2ea718c7ba1f" providerId="AD" clId="Web-{8F04C3AA-B243-F32A-3C82-D4A658E9C359}" dt="2024-02-16T15:44:16.637" v="58" actId="1076"/>
          <ac:spMkLst>
            <pc:docMk/>
            <pc:sldMk cId="1762897742" sldId="257"/>
            <ac:spMk id="15" creationId="{E462DE2D-570A-AC6A-8E1E-F4D5E2CF52F7}"/>
          </ac:spMkLst>
        </pc:spChg>
        <pc:spChg chg="add mod">
          <ac:chgData name="Tayler Sisk" userId="S::tsisk@jcda.net::8b7e732b-d3d6-4e8b-a32d-2ea718c7ba1f" providerId="AD" clId="Web-{8F04C3AA-B243-F32A-3C82-D4A658E9C359}" dt="2024-02-16T15:45:49.062" v="75" actId="14100"/>
          <ac:spMkLst>
            <pc:docMk/>
            <pc:sldMk cId="1762897742" sldId="257"/>
            <ac:spMk id="16" creationId="{391D3116-E645-6CE9-9500-772EB143213E}"/>
          </ac:spMkLst>
        </pc:spChg>
        <pc:spChg chg="add del mod">
          <ac:chgData name="Tayler Sisk" userId="S::tsisk@jcda.net::8b7e732b-d3d6-4e8b-a32d-2ea718c7ba1f" providerId="AD" clId="Web-{8F04C3AA-B243-F32A-3C82-D4A658E9C359}" dt="2024-02-16T15:43:50.089" v="52"/>
          <ac:spMkLst>
            <pc:docMk/>
            <pc:sldMk cId="1762897742" sldId="257"/>
            <ac:spMk id="18" creationId="{5ACB68A7-0F49-DFF7-440A-DDEC5072D7EF}"/>
          </ac:spMkLst>
        </pc:spChg>
        <pc:picChg chg="mod">
          <ac:chgData name="Tayler Sisk" userId="S::tsisk@jcda.net::8b7e732b-d3d6-4e8b-a32d-2ea718c7ba1f" providerId="AD" clId="Web-{8F04C3AA-B243-F32A-3C82-D4A658E9C359}" dt="2024-02-16T15:37:43.467" v="0"/>
          <ac:picMkLst>
            <pc:docMk/>
            <pc:sldMk cId="1762897742" sldId="257"/>
            <ac:picMk id="4" creationId="{EAD106B4-71A5-DB30-7D6E-09B23AAF3941}"/>
          </ac:picMkLst>
        </pc:picChg>
        <pc:picChg chg="add mod">
          <ac:chgData name="Tayler Sisk" userId="S::tsisk@jcda.net::8b7e732b-d3d6-4e8b-a32d-2ea718c7ba1f" providerId="AD" clId="Web-{8F04C3AA-B243-F32A-3C82-D4A658E9C359}" dt="2024-02-16T15:43:57.386" v="55" actId="1076"/>
          <ac:picMkLst>
            <pc:docMk/>
            <pc:sldMk cId="1762897742" sldId="257"/>
            <ac:picMk id="5" creationId="{018A2EF9-7D4D-F618-BB76-32A477A49F9E}"/>
          </ac:picMkLst>
        </pc:picChg>
        <pc:picChg chg="add mod">
          <ac:chgData name="Tayler Sisk" userId="S::tsisk@jcda.net::8b7e732b-d3d6-4e8b-a32d-2ea718c7ba1f" providerId="AD" clId="Web-{8F04C3AA-B243-F32A-3C82-D4A658E9C359}" dt="2024-02-16T15:44:19.809" v="59" actId="1076"/>
          <ac:picMkLst>
            <pc:docMk/>
            <pc:sldMk cId="1762897742" sldId="257"/>
            <ac:picMk id="6" creationId="{E90B5935-5734-0734-5850-BD6C968A4651}"/>
          </ac:picMkLst>
        </pc:picChg>
        <pc:picChg chg="add mod">
          <ac:chgData name="Tayler Sisk" userId="S::tsisk@jcda.net::8b7e732b-d3d6-4e8b-a32d-2ea718c7ba1f" providerId="AD" clId="Web-{8F04C3AA-B243-F32A-3C82-D4A658E9C359}" dt="2024-02-16T15:43:51.996" v="53" actId="1076"/>
          <ac:picMkLst>
            <pc:docMk/>
            <pc:sldMk cId="1762897742" sldId="257"/>
            <ac:picMk id="7" creationId="{B1D4E1D7-2EEF-A709-6FC1-B493F2535123}"/>
          </ac:picMkLst>
        </pc:picChg>
        <pc:picChg chg="add mod">
          <ac:chgData name="Tayler Sisk" userId="S::tsisk@jcda.net::8b7e732b-d3d6-4e8b-a32d-2ea718c7ba1f" providerId="AD" clId="Web-{8F04C3AA-B243-F32A-3C82-D4A658E9C359}" dt="2024-02-16T15:44:11.918" v="57" actId="1076"/>
          <ac:picMkLst>
            <pc:docMk/>
            <pc:sldMk cId="1762897742" sldId="257"/>
            <ac:picMk id="8" creationId="{27E9D640-5F95-CDE3-2825-ADE0CC030838}"/>
          </ac:picMkLst>
        </pc:picChg>
        <pc:picChg chg="add mod">
          <ac:chgData name="Tayler Sisk" userId="S::tsisk@jcda.net::8b7e732b-d3d6-4e8b-a32d-2ea718c7ba1f" providerId="AD" clId="Web-{8F04C3AA-B243-F32A-3C82-D4A658E9C359}" dt="2024-02-16T15:45:30.671" v="71" actId="1076"/>
          <ac:picMkLst>
            <pc:docMk/>
            <pc:sldMk cId="1762897742" sldId="257"/>
            <ac:picMk id="19" creationId="{76E15C4F-CABF-CB3A-1B2D-194DF747B8EE}"/>
          </ac:picMkLst>
        </pc:picChg>
      </pc:sldChg>
      <pc:sldChg chg="addSp delSp modSp">
        <pc:chgData name="Tayler Sisk" userId="S::tsisk@jcda.net::8b7e732b-d3d6-4e8b-a32d-2ea718c7ba1f" providerId="AD" clId="Web-{8F04C3AA-B243-F32A-3C82-D4A658E9C359}" dt="2024-02-16T15:47:31.144" v="79"/>
        <pc:sldMkLst>
          <pc:docMk/>
          <pc:sldMk cId="459153559" sldId="258"/>
        </pc:sldMkLst>
        <pc:spChg chg="mod">
          <ac:chgData name="Tayler Sisk" userId="S::tsisk@jcda.net::8b7e732b-d3d6-4e8b-a32d-2ea718c7ba1f" providerId="AD" clId="Web-{8F04C3AA-B243-F32A-3C82-D4A658E9C359}" dt="2024-02-16T15:38:21.156" v="3" actId="20577"/>
          <ac:spMkLst>
            <pc:docMk/>
            <pc:sldMk cId="459153559" sldId="258"/>
            <ac:spMk id="2" creationId="{A53EAB99-E776-04B2-13B6-603F3F815796}"/>
          </ac:spMkLst>
        </pc:spChg>
        <pc:graphicFrameChg chg="add del mod modGraphic">
          <ac:chgData name="Tayler Sisk" userId="S::tsisk@jcda.net::8b7e732b-d3d6-4e8b-a32d-2ea718c7ba1f" providerId="AD" clId="Web-{8F04C3AA-B243-F32A-3C82-D4A658E9C359}" dt="2024-02-16T15:47:31.144" v="79"/>
          <ac:graphicFrameMkLst>
            <pc:docMk/>
            <pc:sldMk cId="459153559" sldId="258"/>
            <ac:graphicFrameMk id="4" creationId="{37D1A2B9-A2AF-1FDB-51E4-7C56BFEB9854}"/>
          </ac:graphicFrameMkLst>
        </pc:graphicFrameChg>
      </pc:sldChg>
      <pc:sldChg chg="modSp">
        <pc:chgData name="Tayler Sisk" userId="S::tsisk@jcda.net::8b7e732b-d3d6-4e8b-a32d-2ea718c7ba1f" providerId="AD" clId="Web-{8F04C3AA-B243-F32A-3C82-D4A658E9C359}" dt="2024-02-16T15:50:05.572" v="125"/>
        <pc:sldMkLst>
          <pc:docMk/>
          <pc:sldMk cId="247029931" sldId="259"/>
        </pc:sldMkLst>
        <pc:spChg chg="mod">
          <ac:chgData name="Tayler Sisk" userId="S::tsisk@jcda.net::8b7e732b-d3d6-4e8b-a32d-2ea718c7ba1f" providerId="AD" clId="Web-{8F04C3AA-B243-F32A-3C82-D4A658E9C359}" dt="2024-02-16T15:38:33.515" v="4" actId="20577"/>
          <ac:spMkLst>
            <pc:docMk/>
            <pc:sldMk cId="247029931" sldId="259"/>
            <ac:spMk id="2" creationId="{601FFB6D-8104-674B-83BE-7006719DFD47}"/>
          </ac:spMkLst>
        </pc:spChg>
        <pc:graphicFrameChg chg="mod modGraphic">
          <ac:chgData name="Tayler Sisk" userId="S::tsisk@jcda.net::8b7e732b-d3d6-4e8b-a32d-2ea718c7ba1f" providerId="AD" clId="Web-{8F04C3AA-B243-F32A-3C82-D4A658E9C359}" dt="2024-02-16T15:50:05.572" v="125"/>
          <ac:graphicFrameMkLst>
            <pc:docMk/>
            <pc:sldMk cId="247029931" sldId="259"/>
            <ac:graphicFrameMk id="4" creationId="{37862637-AD1E-3A54-6162-BE6E19771A05}"/>
          </ac:graphicFrameMkLst>
        </pc:graphicFrameChg>
      </pc:sldChg>
      <pc:sldChg chg="addSp modSp">
        <pc:chgData name="Tayler Sisk" userId="S::tsisk@jcda.net::8b7e732b-d3d6-4e8b-a32d-2ea718c7ba1f" providerId="AD" clId="Web-{8F04C3AA-B243-F32A-3C82-D4A658E9C359}" dt="2024-02-16T15:56:17.944" v="132" actId="1076"/>
        <pc:sldMkLst>
          <pc:docMk/>
          <pc:sldMk cId="932981446" sldId="262"/>
        </pc:sldMkLst>
        <pc:spChg chg="mod">
          <ac:chgData name="Tayler Sisk" userId="S::tsisk@jcda.net::8b7e732b-d3d6-4e8b-a32d-2ea718c7ba1f" providerId="AD" clId="Web-{8F04C3AA-B243-F32A-3C82-D4A658E9C359}" dt="2024-02-16T15:53:23.125" v="126" actId="20577"/>
          <ac:spMkLst>
            <pc:docMk/>
            <pc:sldMk cId="932981446" sldId="262"/>
            <ac:spMk id="2" creationId="{750AFC81-6313-0345-41C7-42FFAAFF0BA4}"/>
          </ac:spMkLst>
        </pc:spChg>
        <pc:picChg chg="add mod">
          <ac:chgData name="Tayler Sisk" userId="S::tsisk@jcda.net::8b7e732b-d3d6-4e8b-a32d-2ea718c7ba1f" providerId="AD" clId="Web-{8F04C3AA-B243-F32A-3C82-D4A658E9C359}" dt="2024-02-16T15:55:31.739" v="128" actId="1076"/>
          <ac:picMkLst>
            <pc:docMk/>
            <pc:sldMk cId="932981446" sldId="262"/>
            <ac:picMk id="4" creationId="{87CF8815-79DC-DCFC-F870-0F9DD1E5E36A}"/>
          </ac:picMkLst>
        </pc:picChg>
        <pc:picChg chg="add mod">
          <ac:chgData name="Tayler Sisk" userId="S::tsisk@jcda.net::8b7e732b-d3d6-4e8b-a32d-2ea718c7ba1f" providerId="AD" clId="Web-{8F04C3AA-B243-F32A-3C82-D4A658E9C359}" dt="2024-02-16T15:55:57.131" v="130" actId="1076"/>
          <ac:picMkLst>
            <pc:docMk/>
            <pc:sldMk cId="932981446" sldId="262"/>
            <ac:picMk id="5" creationId="{F9883735-8364-C1C8-B546-6A3FBAD833D6}"/>
          </ac:picMkLst>
        </pc:picChg>
        <pc:picChg chg="add mod">
          <ac:chgData name="Tayler Sisk" userId="S::tsisk@jcda.net::8b7e732b-d3d6-4e8b-a32d-2ea718c7ba1f" providerId="AD" clId="Web-{8F04C3AA-B243-F32A-3C82-D4A658E9C359}" dt="2024-02-16T15:56:17.944" v="132" actId="1076"/>
          <ac:picMkLst>
            <pc:docMk/>
            <pc:sldMk cId="932981446" sldId="262"/>
            <ac:picMk id="6" creationId="{B18D9E2B-4860-C5D1-F0E9-E49D90E621D4}"/>
          </ac:picMkLst>
        </pc:picChg>
      </pc:sldChg>
    </pc:docChg>
  </pc:docChgLst>
  <pc:docChgLst>
    <pc:chgData name="Tayler Sisk" userId="S::tsisk@jcda.net::8b7e732b-d3d6-4e8b-a32d-2ea718c7ba1f" providerId="AD" clId="Web-{E20C2AF5-D8BE-D8F0-316A-BCE923D72618}"/>
    <pc:docChg chg="modSld">
      <pc:chgData name="Tayler Sisk" userId="S::tsisk@jcda.net::8b7e732b-d3d6-4e8b-a32d-2ea718c7ba1f" providerId="AD" clId="Web-{E20C2AF5-D8BE-D8F0-316A-BCE923D72618}" dt="2024-03-01T16:41:44.835" v="6" actId="20577"/>
      <pc:docMkLst>
        <pc:docMk/>
      </pc:docMkLst>
      <pc:sldChg chg="modSp">
        <pc:chgData name="Tayler Sisk" userId="S::tsisk@jcda.net::8b7e732b-d3d6-4e8b-a32d-2ea718c7ba1f" providerId="AD" clId="Web-{E20C2AF5-D8BE-D8F0-316A-BCE923D72618}" dt="2024-03-01T16:41:26.210" v="0" actId="20577"/>
        <pc:sldMkLst>
          <pc:docMk/>
          <pc:sldMk cId="586525303" sldId="263"/>
        </pc:sldMkLst>
        <pc:spChg chg="mod">
          <ac:chgData name="Tayler Sisk" userId="S::tsisk@jcda.net::8b7e732b-d3d6-4e8b-a32d-2ea718c7ba1f" providerId="AD" clId="Web-{E20C2AF5-D8BE-D8F0-316A-BCE923D72618}" dt="2024-03-01T16:41:26.210" v="0" actId="20577"/>
          <ac:spMkLst>
            <pc:docMk/>
            <pc:sldMk cId="586525303" sldId="263"/>
            <ac:spMk id="3" creationId="{C87F4005-D5B6-D510-60EC-783FB55E1558}"/>
          </ac:spMkLst>
        </pc:spChg>
      </pc:sldChg>
      <pc:sldChg chg="modSp">
        <pc:chgData name="Tayler Sisk" userId="S::tsisk@jcda.net::8b7e732b-d3d6-4e8b-a32d-2ea718c7ba1f" providerId="AD" clId="Web-{E20C2AF5-D8BE-D8F0-316A-BCE923D72618}" dt="2024-03-01T16:41:38.929" v="5" actId="20577"/>
        <pc:sldMkLst>
          <pc:docMk/>
          <pc:sldMk cId="1632298093" sldId="264"/>
        </pc:sldMkLst>
        <pc:spChg chg="mod">
          <ac:chgData name="Tayler Sisk" userId="S::tsisk@jcda.net::8b7e732b-d3d6-4e8b-a32d-2ea718c7ba1f" providerId="AD" clId="Web-{E20C2AF5-D8BE-D8F0-316A-BCE923D72618}" dt="2024-03-01T16:41:38.929" v="5" actId="20577"/>
          <ac:spMkLst>
            <pc:docMk/>
            <pc:sldMk cId="1632298093" sldId="264"/>
            <ac:spMk id="3" creationId="{E4C8441A-15B1-9917-1655-A63089202261}"/>
          </ac:spMkLst>
        </pc:spChg>
      </pc:sldChg>
      <pc:sldChg chg="modSp">
        <pc:chgData name="Tayler Sisk" userId="S::tsisk@jcda.net::8b7e732b-d3d6-4e8b-a32d-2ea718c7ba1f" providerId="AD" clId="Web-{E20C2AF5-D8BE-D8F0-316A-BCE923D72618}" dt="2024-03-01T16:41:44.835" v="6" actId="20577"/>
        <pc:sldMkLst>
          <pc:docMk/>
          <pc:sldMk cId="984398704" sldId="265"/>
        </pc:sldMkLst>
        <pc:spChg chg="mod">
          <ac:chgData name="Tayler Sisk" userId="S::tsisk@jcda.net::8b7e732b-d3d6-4e8b-a32d-2ea718c7ba1f" providerId="AD" clId="Web-{E20C2AF5-D8BE-D8F0-316A-BCE923D72618}" dt="2024-03-01T16:41:44.835" v="6" actId="20577"/>
          <ac:spMkLst>
            <pc:docMk/>
            <pc:sldMk cId="984398704" sldId="265"/>
            <ac:spMk id="3" creationId="{4930BC07-AD3C-FA0A-DF9B-A1C14A1FF780}"/>
          </ac:spMkLst>
        </pc:spChg>
      </pc:sldChg>
    </pc:docChg>
  </pc:docChgLst>
  <pc:docChgLst>
    <pc:chgData name="Tayler Sisk" userId="8b7e732b-d3d6-4e8b-a32d-2ea718c7ba1f" providerId="ADAL" clId="{C8EA6A34-829B-497D-BEFE-AE3357141401}"/>
    <pc:docChg chg="undo custSel modSld">
      <pc:chgData name="Tayler Sisk" userId="8b7e732b-d3d6-4e8b-a32d-2ea718c7ba1f" providerId="ADAL" clId="{C8EA6A34-829B-497D-BEFE-AE3357141401}" dt="2024-03-08T17:34:37.532" v="1357" actId="207"/>
      <pc:docMkLst>
        <pc:docMk/>
      </pc:docMkLst>
      <pc:sldChg chg="modSp mod">
        <pc:chgData name="Tayler Sisk" userId="8b7e732b-d3d6-4e8b-a32d-2ea718c7ba1f" providerId="ADAL" clId="{C8EA6A34-829B-497D-BEFE-AE3357141401}" dt="2024-02-16T16:26:03.734" v="123" actId="1076"/>
        <pc:sldMkLst>
          <pc:docMk/>
          <pc:sldMk cId="1316189877" sldId="256"/>
        </pc:sldMkLst>
        <pc:spChg chg="mod">
          <ac:chgData name="Tayler Sisk" userId="8b7e732b-d3d6-4e8b-a32d-2ea718c7ba1f" providerId="ADAL" clId="{C8EA6A34-829B-497D-BEFE-AE3357141401}" dt="2024-02-16T16:25:44.711" v="119" actId="20577"/>
          <ac:spMkLst>
            <pc:docMk/>
            <pc:sldMk cId="1316189877" sldId="256"/>
            <ac:spMk id="2" creationId="{AA2018A7-8869-8749-0EBC-29366E97475E}"/>
          </ac:spMkLst>
        </pc:spChg>
        <pc:picChg chg="mod">
          <ac:chgData name="Tayler Sisk" userId="8b7e732b-d3d6-4e8b-a32d-2ea718c7ba1f" providerId="ADAL" clId="{C8EA6A34-829B-497D-BEFE-AE3357141401}" dt="2024-02-16T16:25:57.647" v="120" actId="1076"/>
          <ac:picMkLst>
            <pc:docMk/>
            <pc:sldMk cId="1316189877" sldId="256"/>
            <ac:picMk id="4" creationId="{2610BF57-8E64-33CD-32DD-E72A86D51058}"/>
          </ac:picMkLst>
        </pc:picChg>
        <pc:picChg chg="mod">
          <ac:chgData name="Tayler Sisk" userId="8b7e732b-d3d6-4e8b-a32d-2ea718c7ba1f" providerId="ADAL" clId="{C8EA6A34-829B-497D-BEFE-AE3357141401}" dt="2024-02-16T16:26:03.734" v="123" actId="1076"/>
          <ac:picMkLst>
            <pc:docMk/>
            <pc:sldMk cId="1316189877" sldId="256"/>
            <ac:picMk id="6" creationId="{DD12DB5C-F796-F92C-DD1C-CC6CD6A83B10}"/>
          </ac:picMkLst>
        </pc:picChg>
      </pc:sldChg>
      <pc:sldChg chg="addSp modSp mod">
        <pc:chgData name="Tayler Sisk" userId="8b7e732b-d3d6-4e8b-a32d-2ea718c7ba1f" providerId="ADAL" clId="{C8EA6A34-829B-497D-BEFE-AE3357141401}" dt="2024-03-08T17:28:27.989" v="1034" actId="207"/>
        <pc:sldMkLst>
          <pc:docMk/>
          <pc:sldMk cId="1762897742" sldId="257"/>
        </pc:sldMkLst>
        <pc:spChg chg="add mod">
          <ac:chgData name="Tayler Sisk" userId="8b7e732b-d3d6-4e8b-a32d-2ea718c7ba1f" providerId="ADAL" clId="{C8EA6A34-829B-497D-BEFE-AE3357141401}" dt="2024-03-08T17:28:27.989" v="1034" actId="207"/>
          <ac:spMkLst>
            <pc:docMk/>
            <pc:sldMk cId="1762897742" sldId="257"/>
            <ac:spMk id="10" creationId="{76AE718A-2969-C665-94E0-2F581743EA31}"/>
          </ac:spMkLst>
        </pc:spChg>
        <pc:spChg chg="add mod">
          <ac:chgData name="Tayler Sisk" userId="8b7e732b-d3d6-4e8b-a32d-2ea718c7ba1f" providerId="ADAL" clId="{C8EA6A34-829B-497D-BEFE-AE3357141401}" dt="2024-03-08T17:28:23.294" v="1032" actId="207"/>
          <ac:spMkLst>
            <pc:docMk/>
            <pc:sldMk cId="1762897742" sldId="257"/>
            <ac:spMk id="17" creationId="{63082404-996F-A370-B09B-6924E33C66A5}"/>
          </ac:spMkLst>
        </pc:spChg>
      </pc:sldChg>
      <pc:sldChg chg="addSp delSp modSp mod">
        <pc:chgData name="Tayler Sisk" userId="8b7e732b-d3d6-4e8b-a32d-2ea718c7ba1f" providerId="ADAL" clId="{C8EA6A34-829B-497D-BEFE-AE3357141401}" dt="2024-02-16T19:06:44.291" v="410" actId="1076"/>
        <pc:sldMkLst>
          <pc:docMk/>
          <pc:sldMk cId="459153559" sldId="258"/>
        </pc:sldMkLst>
        <pc:spChg chg="mod">
          <ac:chgData name="Tayler Sisk" userId="8b7e732b-d3d6-4e8b-a32d-2ea718c7ba1f" providerId="ADAL" clId="{C8EA6A34-829B-497D-BEFE-AE3357141401}" dt="2024-02-16T19:06:03.127" v="400" actId="1076"/>
          <ac:spMkLst>
            <pc:docMk/>
            <pc:sldMk cId="459153559" sldId="258"/>
            <ac:spMk id="2" creationId="{A53EAB99-E776-04B2-13B6-603F3F815796}"/>
          </ac:spMkLst>
        </pc:spChg>
        <pc:spChg chg="del mod">
          <ac:chgData name="Tayler Sisk" userId="8b7e732b-d3d6-4e8b-a32d-2ea718c7ba1f" providerId="ADAL" clId="{C8EA6A34-829B-497D-BEFE-AE3357141401}" dt="2024-02-16T16:37:50.885" v="195" actId="478"/>
          <ac:spMkLst>
            <pc:docMk/>
            <pc:sldMk cId="459153559" sldId="258"/>
            <ac:spMk id="3" creationId="{18D08A65-F656-5536-4E03-B40050E2BCD9}"/>
          </ac:spMkLst>
        </pc:spChg>
        <pc:spChg chg="add del mod">
          <ac:chgData name="Tayler Sisk" userId="8b7e732b-d3d6-4e8b-a32d-2ea718c7ba1f" providerId="ADAL" clId="{C8EA6A34-829B-497D-BEFE-AE3357141401}" dt="2024-02-16T16:37:52.604" v="196" actId="478"/>
          <ac:spMkLst>
            <pc:docMk/>
            <pc:sldMk cId="459153559" sldId="258"/>
            <ac:spMk id="13" creationId="{6C19AC90-6F61-3C3C-8C01-31372E34CB57}"/>
          </ac:spMkLst>
        </pc:spChg>
        <pc:spChg chg="add mod">
          <ac:chgData name="Tayler Sisk" userId="8b7e732b-d3d6-4e8b-a32d-2ea718c7ba1f" providerId="ADAL" clId="{C8EA6A34-829B-497D-BEFE-AE3357141401}" dt="2024-02-16T19:06:39.313" v="408" actId="14100"/>
          <ac:spMkLst>
            <pc:docMk/>
            <pc:sldMk cId="459153559" sldId="258"/>
            <ac:spMk id="17" creationId="{E79542DA-7834-AB0B-5519-CCF21AA60756}"/>
          </ac:spMkLst>
        </pc:spChg>
        <pc:spChg chg="add mod">
          <ac:chgData name="Tayler Sisk" userId="8b7e732b-d3d6-4e8b-a32d-2ea718c7ba1f" providerId="ADAL" clId="{C8EA6A34-829B-497D-BEFE-AE3357141401}" dt="2024-02-16T19:06:44.291" v="410" actId="1076"/>
          <ac:spMkLst>
            <pc:docMk/>
            <pc:sldMk cId="459153559" sldId="258"/>
            <ac:spMk id="18" creationId="{8D17A3E4-8550-74CD-F501-4B42383FA50D}"/>
          </ac:spMkLst>
        </pc:spChg>
        <pc:grpChg chg="add mod">
          <ac:chgData name="Tayler Sisk" userId="8b7e732b-d3d6-4e8b-a32d-2ea718c7ba1f" providerId="ADAL" clId="{C8EA6A34-829B-497D-BEFE-AE3357141401}" dt="2024-02-16T19:06:17.247" v="404" actId="1076"/>
          <ac:grpSpMkLst>
            <pc:docMk/>
            <pc:sldMk cId="459153559" sldId="258"/>
            <ac:grpSpMk id="16" creationId="{4E867121-6FA4-62F8-6EC2-2584335F5712}"/>
          </ac:grpSpMkLst>
        </pc:grpChg>
        <pc:graphicFrameChg chg="add mod">
          <ac:chgData name="Tayler Sisk" userId="8b7e732b-d3d6-4e8b-a32d-2ea718c7ba1f" providerId="ADAL" clId="{C8EA6A34-829B-497D-BEFE-AE3357141401}" dt="2024-02-16T19:06:09.629" v="401" actId="164"/>
          <ac:graphicFrameMkLst>
            <pc:docMk/>
            <pc:sldMk cId="459153559" sldId="258"/>
            <ac:graphicFrameMk id="6" creationId="{B6D60A21-593E-D230-A118-B0A0EBAF4E3B}"/>
          </ac:graphicFrameMkLst>
        </pc:graphicFrameChg>
        <pc:graphicFrameChg chg="add mod">
          <ac:chgData name="Tayler Sisk" userId="8b7e732b-d3d6-4e8b-a32d-2ea718c7ba1f" providerId="ADAL" clId="{C8EA6A34-829B-497D-BEFE-AE3357141401}" dt="2024-02-16T19:06:12.909" v="403" actId="1076"/>
          <ac:graphicFrameMkLst>
            <pc:docMk/>
            <pc:sldMk cId="459153559" sldId="258"/>
            <ac:graphicFrameMk id="11" creationId="{DD903A84-3BF4-7BB4-8D47-331E52E9B381}"/>
          </ac:graphicFrameMkLst>
        </pc:graphicFrameChg>
        <pc:picChg chg="add del mod">
          <ac:chgData name="Tayler Sisk" userId="8b7e732b-d3d6-4e8b-a32d-2ea718c7ba1f" providerId="ADAL" clId="{C8EA6A34-829B-497D-BEFE-AE3357141401}" dt="2024-02-16T19:05:58.902" v="399" actId="478"/>
          <ac:picMkLst>
            <pc:docMk/>
            <pc:sldMk cId="459153559" sldId="258"/>
            <ac:picMk id="15" creationId="{7024E4D2-B336-757A-4CD1-5A5D925362B2}"/>
          </ac:picMkLst>
        </pc:picChg>
      </pc:sldChg>
      <pc:sldChg chg="addSp delSp modSp mod">
        <pc:chgData name="Tayler Sisk" userId="8b7e732b-d3d6-4e8b-a32d-2ea718c7ba1f" providerId="ADAL" clId="{C8EA6A34-829B-497D-BEFE-AE3357141401}" dt="2024-03-08T17:34:37.532" v="1357" actId="207"/>
        <pc:sldMkLst>
          <pc:docMk/>
          <pc:sldMk cId="247029931" sldId="259"/>
        </pc:sldMkLst>
        <pc:spChg chg="mod">
          <ac:chgData name="Tayler Sisk" userId="8b7e732b-d3d6-4e8b-a32d-2ea718c7ba1f" providerId="ADAL" clId="{C8EA6A34-829B-497D-BEFE-AE3357141401}" dt="2024-02-16T19:07:11.215" v="411" actId="122"/>
          <ac:spMkLst>
            <pc:docMk/>
            <pc:sldMk cId="247029931" sldId="259"/>
            <ac:spMk id="2" creationId="{601FFB6D-8104-674B-83BE-7006719DFD47}"/>
          </ac:spMkLst>
        </pc:spChg>
        <pc:spChg chg="del mod">
          <ac:chgData name="Tayler Sisk" userId="8b7e732b-d3d6-4e8b-a32d-2ea718c7ba1f" providerId="ADAL" clId="{C8EA6A34-829B-497D-BEFE-AE3357141401}" dt="2024-02-16T19:08:07.716" v="417" actId="478"/>
          <ac:spMkLst>
            <pc:docMk/>
            <pc:sldMk cId="247029931" sldId="259"/>
            <ac:spMk id="3" creationId="{321BD687-4998-9291-7025-D3766FAED136}"/>
          </ac:spMkLst>
        </pc:spChg>
        <pc:spChg chg="add mod">
          <ac:chgData name="Tayler Sisk" userId="8b7e732b-d3d6-4e8b-a32d-2ea718c7ba1f" providerId="ADAL" clId="{C8EA6A34-829B-497D-BEFE-AE3357141401}" dt="2024-03-08T17:34:37.532" v="1357" actId="207"/>
          <ac:spMkLst>
            <pc:docMk/>
            <pc:sldMk cId="247029931" sldId="259"/>
            <ac:spMk id="5" creationId="{A70A5585-BCAD-CBA5-8662-998260717785}"/>
          </ac:spMkLst>
        </pc:spChg>
        <pc:spChg chg="add mod">
          <ac:chgData name="Tayler Sisk" userId="8b7e732b-d3d6-4e8b-a32d-2ea718c7ba1f" providerId="ADAL" clId="{C8EA6A34-829B-497D-BEFE-AE3357141401}" dt="2024-03-08T17:34:34.956" v="1356" actId="207"/>
          <ac:spMkLst>
            <pc:docMk/>
            <pc:sldMk cId="247029931" sldId="259"/>
            <ac:spMk id="7" creationId="{E2DBE841-ADF4-271B-14A7-4ABB716F04D2}"/>
          </ac:spMkLst>
        </pc:spChg>
        <pc:spChg chg="add del mod">
          <ac:chgData name="Tayler Sisk" userId="8b7e732b-d3d6-4e8b-a32d-2ea718c7ba1f" providerId="ADAL" clId="{C8EA6A34-829B-497D-BEFE-AE3357141401}" dt="2024-02-16T19:08:09.029" v="418" actId="478"/>
          <ac:spMkLst>
            <pc:docMk/>
            <pc:sldMk cId="247029931" sldId="259"/>
            <ac:spMk id="8" creationId="{573624A9-4E01-147C-F72E-3F88AE13DFB3}"/>
          </ac:spMkLst>
        </pc:spChg>
        <pc:spChg chg="add mod">
          <ac:chgData name="Tayler Sisk" userId="8b7e732b-d3d6-4e8b-a32d-2ea718c7ba1f" providerId="ADAL" clId="{C8EA6A34-829B-497D-BEFE-AE3357141401}" dt="2024-03-01T16:49:01.812" v="502" actId="164"/>
          <ac:spMkLst>
            <pc:docMk/>
            <pc:sldMk cId="247029931" sldId="259"/>
            <ac:spMk id="9" creationId="{D3B75CC6-7F64-1D9B-ADC0-3BECBE839B14}"/>
          </ac:spMkLst>
        </pc:spChg>
        <pc:spChg chg="add mod">
          <ac:chgData name="Tayler Sisk" userId="8b7e732b-d3d6-4e8b-a32d-2ea718c7ba1f" providerId="ADAL" clId="{C8EA6A34-829B-497D-BEFE-AE3357141401}" dt="2024-03-01T16:49:01.812" v="502" actId="164"/>
          <ac:spMkLst>
            <pc:docMk/>
            <pc:sldMk cId="247029931" sldId="259"/>
            <ac:spMk id="12" creationId="{46454EDD-5B17-04F6-E95C-4910F2F3C0D9}"/>
          </ac:spMkLst>
        </pc:spChg>
        <pc:grpChg chg="add mod">
          <ac:chgData name="Tayler Sisk" userId="8b7e732b-d3d6-4e8b-a32d-2ea718c7ba1f" providerId="ADAL" clId="{C8EA6A34-829B-497D-BEFE-AE3357141401}" dt="2024-03-01T16:49:11.598" v="503" actId="1076"/>
          <ac:grpSpMkLst>
            <pc:docMk/>
            <pc:sldMk cId="247029931" sldId="259"/>
            <ac:grpSpMk id="3" creationId="{6C891297-2241-CAB4-03D9-96DDCCD74AE3}"/>
          </ac:grpSpMkLst>
        </pc:grpChg>
        <pc:graphicFrameChg chg="mod modGraphic">
          <ac:chgData name="Tayler Sisk" userId="8b7e732b-d3d6-4e8b-a32d-2ea718c7ba1f" providerId="ADAL" clId="{C8EA6A34-829B-497D-BEFE-AE3357141401}" dt="2024-02-16T16:41:16.662" v="213" actId="1076"/>
          <ac:graphicFrameMkLst>
            <pc:docMk/>
            <pc:sldMk cId="247029931" sldId="259"/>
            <ac:graphicFrameMk id="4" creationId="{37862637-AD1E-3A54-6162-BE6E19771A05}"/>
          </ac:graphicFrameMkLst>
        </pc:graphicFrameChg>
        <pc:picChg chg="add mod">
          <ac:chgData name="Tayler Sisk" userId="8b7e732b-d3d6-4e8b-a32d-2ea718c7ba1f" providerId="ADAL" clId="{C8EA6A34-829B-497D-BEFE-AE3357141401}" dt="2024-03-01T16:49:01.812" v="502" actId="164"/>
          <ac:picMkLst>
            <pc:docMk/>
            <pc:sldMk cId="247029931" sldId="259"/>
            <ac:picMk id="6" creationId="{5041FD40-2FFA-9EE3-4DBF-05DEE6528C19}"/>
          </ac:picMkLst>
        </pc:picChg>
        <pc:picChg chg="add mod">
          <ac:chgData name="Tayler Sisk" userId="8b7e732b-d3d6-4e8b-a32d-2ea718c7ba1f" providerId="ADAL" clId="{C8EA6A34-829B-497D-BEFE-AE3357141401}" dt="2024-03-01T16:49:01.812" v="502" actId="164"/>
          <ac:picMkLst>
            <pc:docMk/>
            <pc:sldMk cId="247029931" sldId="259"/>
            <ac:picMk id="11" creationId="{C545A1CF-AE4D-CB0A-4C43-D9A39F996847}"/>
          </ac:picMkLst>
        </pc:picChg>
      </pc:sldChg>
      <pc:sldChg chg="addSp delSp modSp mod">
        <pc:chgData name="Tayler Sisk" userId="8b7e732b-d3d6-4e8b-a32d-2ea718c7ba1f" providerId="ADAL" clId="{C8EA6A34-829B-497D-BEFE-AE3357141401}" dt="2024-02-16T19:01:24.902" v="352" actId="478"/>
        <pc:sldMkLst>
          <pc:docMk/>
          <pc:sldMk cId="3346243440" sldId="260"/>
        </pc:sldMkLst>
        <pc:spChg chg="mod">
          <ac:chgData name="Tayler Sisk" userId="8b7e732b-d3d6-4e8b-a32d-2ea718c7ba1f" providerId="ADAL" clId="{C8EA6A34-829B-497D-BEFE-AE3357141401}" dt="2024-02-16T16:26:25.870" v="125" actId="2711"/>
          <ac:spMkLst>
            <pc:docMk/>
            <pc:sldMk cId="3346243440" sldId="260"/>
            <ac:spMk id="2" creationId="{C3E60F22-5FA1-FC7D-11D3-98ED24DD495F}"/>
          </ac:spMkLst>
        </pc:spChg>
        <pc:graphicFrameChg chg="add del mod">
          <ac:chgData name="Tayler Sisk" userId="8b7e732b-d3d6-4e8b-a32d-2ea718c7ba1f" providerId="ADAL" clId="{C8EA6A34-829B-497D-BEFE-AE3357141401}" dt="2024-02-16T18:59:59.766" v="309" actId="478"/>
          <ac:graphicFrameMkLst>
            <pc:docMk/>
            <pc:sldMk cId="3346243440" sldId="260"/>
            <ac:graphicFrameMk id="4" creationId="{126AD706-6E58-5790-87D6-2F09B35759D4}"/>
          </ac:graphicFrameMkLst>
        </pc:graphicFrameChg>
        <pc:graphicFrameChg chg="add del mod">
          <ac:chgData name="Tayler Sisk" userId="8b7e732b-d3d6-4e8b-a32d-2ea718c7ba1f" providerId="ADAL" clId="{C8EA6A34-829B-497D-BEFE-AE3357141401}" dt="2024-02-16T19:01:24.902" v="352" actId="478"/>
          <ac:graphicFrameMkLst>
            <pc:docMk/>
            <pc:sldMk cId="3346243440" sldId="260"/>
            <ac:graphicFrameMk id="5" creationId="{1AF55489-660B-4CC0-90B2-3C8CBBD0EF6F}"/>
          </ac:graphicFrameMkLst>
        </pc:graphicFrameChg>
      </pc:sldChg>
      <pc:sldChg chg="addSp modSp mod">
        <pc:chgData name="Tayler Sisk" userId="8b7e732b-d3d6-4e8b-a32d-2ea718c7ba1f" providerId="ADAL" clId="{C8EA6A34-829B-497D-BEFE-AE3357141401}" dt="2024-03-01T18:29:13.743" v="518" actId="164"/>
        <pc:sldMkLst>
          <pc:docMk/>
          <pc:sldMk cId="2993828467" sldId="261"/>
        </pc:sldMkLst>
        <pc:spChg chg="mod">
          <ac:chgData name="Tayler Sisk" userId="8b7e732b-d3d6-4e8b-a32d-2ea718c7ba1f" providerId="ADAL" clId="{C8EA6A34-829B-497D-BEFE-AE3357141401}" dt="2024-02-16T16:26:30.030" v="126" actId="2711"/>
          <ac:spMkLst>
            <pc:docMk/>
            <pc:sldMk cId="2993828467" sldId="261"/>
            <ac:spMk id="2" creationId="{D240B33F-B4E9-E7F9-A520-B88D6061D30F}"/>
          </ac:spMkLst>
        </pc:spChg>
        <pc:grpChg chg="add mod">
          <ac:chgData name="Tayler Sisk" userId="8b7e732b-d3d6-4e8b-a32d-2ea718c7ba1f" providerId="ADAL" clId="{C8EA6A34-829B-497D-BEFE-AE3357141401}" dt="2024-03-01T18:29:13.743" v="518" actId="164"/>
          <ac:grpSpMkLst>
            <pc:docMk/>
            <pc:sldMk cId="2993828467" sldId="261"/>
            <ac:grpSpMk id="7" creationId="{14E667B9-9906-C6D3-5E48-266FA87BC154}"/>
          </ac:grpSpMkLst>
        </pc:grpChg>
        <pc:picChg chg="mod">
          <ac:chgData name="Tayler Sisk" userId="8b7e732b-d3d6-4e8b-a32d-2ea718c7ba1f" providerId="ADAL" clId="{C8EA6A34-829B-497D-BEFE-AE3357141401}" dt="2024-03-01T18:29:13.743" v="518" actId="164"/>
          <ac:picMkLst>
            <pc:docMk/>
            <pc:sldMk cId="2993828467" sldId="261"/>
            <ac:picMk id="4" creationId="{9D1B4FBE-E3D3-4816-11D5-D6997AD9A7B1}"/>
          </ac:picMkLst>
        </pc:picChg>
        <pc:picChg chg="mod">
          <ac:chgData name="Tayler Sisk" userId="8b7e732b-d3d6-4e8b-a32d-2ea718c7ba1f" providerId="ADAL" clId="{C8EA6A34-829B-497D-BEFE-AE3357141401}" dt="2024-03-01T18:29:13.743" v="518" actId="164"/>
          <ac:picMkLst>
            <pc:docMk/>
            <pc:sldMk cId="2993828467" sldId="261"/>
            <ac:picMk id="5" creationId="{E9FCDB9D-61FB-9B5F-BE74-3D3873724259}"/>
          </ac:picMkLst>
        </pc:picChg>
        <pc:picChg chg="mod">
          <ac:chgData name="Tayler Sisk" userId="8b7e732b-d3d6-4e8b-a32d-2ea718c7ba1f" providerId="ADAL" clId="{C8EA6A34-829B-497D-BEFE-AE3357141401}" dt="2024-03-01T18:29:13.743" v="518" actId="164"/>
          <ac:picMkLst>
            <pc:docMk/>
            <pc:sldMk cId="2993828467" sldId="261"/>
            <ac:picMk id="6" creationId="{D9217ABD-DEED-B602-ED0D-5479A7E839DF}"/>
          </ac:picMkLst>
        </pc:picChg>
      </pc:sldChg>
      <pc:sldChg chg="addSp delSp modSp mod setBg">
        <pc:chgData name="Tayler Sisk" userId="8b7e732b-d3d6-4e8b-a32d-2ea718c7ba1f" providerId="ADAL" clId="{C8EA6A34-829B-497D-BEFE-AE3357141401}" dt="2024-03-01T18:28:50.974" v="517" actId="164"/>
        <pc:sldMkLst>
          <pc:docMk/>
          <pc:sldMk cId="932981446" sldId="262"/>
        </pc:sldMkLst>
        <pc:spChg chg="mod">
          <ac:chgData name="Tayler Sisk" userId="8b7e732b-d3d6-4e8b-a32d-2ea718c7ba1f" providerId="ADAL" clId="{C8EA6A34-829B-497D-BEFE-AE3357141401}" dt="2024-02-16T19:00:19.844" v="310" actId="26606"/>
          <ac:spMkLst>
            <pc:docMk/>
            <pc:sldMk cId="932981446" sldId="262"/>
            <ac:spMk id="2" creationId="{750AFC81-6313-0345-41C7-42FFAAFF0BA4}"/>
          </ac:spMkLst>
        </pc:spChg>
        <pc:spChg chg="del mod">
          <ac:chgData name="Tayler Sisk" userId="8b7e732b-d3d6-4e8b-a32d-2ea718c7ba1f" providerId="ADAL" clId="{C8EA6A34-829B-497D-BEFE-AE3357141401}" dt="2024-02-16T18:55:48.884" v="214" actId="26606"/>
          <ac:spMkLst>
            <pc:docMk/>
            <pc:sldMk cId="932981446" sldId="262"/>
            <ac:spMk id="3" creationId="{67D9E5A8-19BD-FE20-1F58-A5D9D9D0199C}"/>
          </ac:spMkLst>
        </pc:spChg>
        <pc:spChg chg="add del">
          <ac:chgData name="Tayler Sisk" userId="8b7e732b-d3d6-4e8b-a32d-2ea718c7ba1f" providerId="ADAL" clId="{C8EA6A34-829B-497D-BEFE-AE3357141401}" dt="2024-02-16T19:02:10.060" v="353" actId="26606"/>
          <ac:spMkLst>
            <pc:docMk/>
            <pc:sldMk cId="932981446" sldId="262"/>
            <ac:spMk id="13" creationId="{9E9F2A28-69A3-4945-B6B6-C2E4A6C55373}"/>
          </ac:spMkLst>
        </pc:spChg>
        <pc:spChg chg="add del">
          <ac:chgData name="Tayler Sisk" userId="8b7e732b-d3d6-4e8b-a32d-2ea718c7ba1f" providerId="ADAL" clId="{C8EA6A34-829B-497D-BEFE-AE3357141401}" dt="2024-02-16T19:02:10.060" v="353" actId="26606"/>
          <ac:spMkLst>
            <pc:docMk/>
            <pc:sldMk cId="932981446" sldId="262"/>
            <ac:spMk id="15" creationId="{CB147A70-DC29-4DDF-A34C-2B82C6E2295E}"/>
          </ac:spMkLst>
        </pc:spChg>
        <pc:spChg chg="add del">
          <ac:chgData name="Tayler Sisk" userId="8b7e732b-d3d6-4e8b-a32d-2ea718c7ba1f" providerId="ADAL" clId="{C8EA6A34-829B-497D-BEFE-AE3357141401}" dt="2024-02-16T19:02:10.060" v="353" actId="26606"/>
          <ac:spMkLst>
            <pc:docMk/>
            <pc:sldMk cId="932981446" sldId="262"/>
            <ac:spMk id="17" creationId="{3B438362-1E1E-4C62-A99E-4134CB16366C}"/>
          </ac:spMkLst>
        </pc:spChg>
        <pc:spChg chg="add del">
          <ac:chgData name="Tayler Sisk" userId="8b7e732b-d3d6-4e8b-a32d-2ea718c7ba1f" providerId="ADAL" clId="{C8EA6A34-829B-497D-BEFE-AE3357141401}" dt="2024-02-16T19:02:10.060" v="353" actId="26606"/>
          <ac:spMkLst>
            <pc:docMk/>
            <pc:sldMk cId="932981446" sldId="262"/>
            <ac:spMk id="19" creationId="{6C077334-5571-4B83-A83E-4CCCFA7B5E8A}"/>
          </ac:spMkLst>
        </pc:spChg>
        <pc:spChg chg="add del">
          <ac:chgData name="Tayler Sisk" userId="8b7e732b-d3d6-4e8b-a32d-2ea718c7ba1f" providerId="ADAL" clId="{C8EA6A34-829B-497D-BEFE-AE3357141401}" dt="2024-02-16T19:02:10.060" v="353" actId="26606"/>
          <ac:spMkLst>
            <pc:docMk/>
            <pc:sldMk cId="932981446" sldId="262"/>
            <ac:spMk id="21" creationId="{4D3DC50D-CA0F-48F9-B17E-20D8669AA4E0}"/>
          </ac:spMkLst>
        </pc:spChg>
        <pc:spChg chg="add del">
          <ac:chgData name="Tayler Sisk" userId="8b7e732b-d3d6-4e8b-a32d-2ea718c7ba1f" providerId="ADAL" clId="{C8EA6A34-829B-497D-BEFE-AE3357141401}" dt="2024-02-16T19:02:10.060" v="353" actId="26606"/>
          <ac:spMkLst>
            <pc:docMk/>
            <pc:sldMk cId="932981446" sldId="262"/>
            <ac:spMk id="23" creationId="{D1B80E9C-CF8A-440B-B8F5-54BF121BF458}"/>
          </ac:spMkLst>
        </pc:spChg>
        <pc:spChg chg="add">
          <ac:chgData name="Tayler Sisk" userId="8b7e732b-d3d6-4e8b-a32d-2ea718c7ba1f" providerId="ADAL" clId="{C8EA6A34-829B-497D-BEFE-AE3357141401}" dt="2024-02-16T19:02:10.060" v="353" actId="26606"/>
          <ac:spMkLst>
            <pc:docMk/>
            <pc:sldMk cId="932981446" sldId="262"/>
            <ac:spMk id="28" creationId="{9E9F2A28-69A3-4945-B6B6-C2E4A6C55373}"/>
          </ac:spMkLst>
        </pc:spChg>
        <pc:spChg chg="add">
          <ac:chgData name="Tayler Sisk" userId="8b7e732b-d3d6-4e8b-a32d-2ea718c7ba1f" providerId="ADAL" clId="{C8EA6A34-829B-497D-BEFE-AE3357141401}" dt="2024-02-16T19:02:10.060" v="353" actId="26606"/>
          <ac:spMkLst>
            <pc:docMk/>
            <pc:sldMk cId="932981446" sldId="262"/>
            <ac:spMk id="30" creationId="{CB147A70-DC29-4DDF-A34C-2B82C6E2295E}"/>
          </ac:spMkLst>
        </pc:spChg>
        <pc:spChg chg="add">
          <ac:chgData name="Tayler Sisk" userId="8b7e732b-d3d6-4e8b-a32d-2ea718c7ba1f" providerId="ADAL" clId="{C8EA6A34-829B-497D-BEFE-AE3357141401}" dt="2024-02-16T19:02:10.060" v="353" actId="26606"/>
          <ac:spMkLst>
            <pc:docMk/>
            <pc:sldMk cId="932981446" sldId="262"/>
            <ac:spMk id="32" creationId="{3B438362-1E1E-4C62-A99E-4134CB16366C}"/>
          </ac:spMkLst>
        </pc:spChg>
        <pc:spChg chg="add">
          <ac:chgData name="Tayler Sisk" userId="8b7e732b-d3d6-4e8b-a32d-2ea718c7ba1f" providerId="ADAL" clId="{C8EA6A34-829B-497D-BEFE-AE3357141401}" dt="2024-02-16T19:02:10.060" v="353" actId="26606"/>
          <ac:spMkLst>
            <pc:docMk/>
            <pc:sldMk cId="932981446" sldId="262"/>
            <ac:spMk id="34" creationId="{6C077334-5571-4B83-A83E-4CCCFA7B5E8A}"/>
          </ac:spMkLst>
        </pc:spChg>
        <pc:spChg chg="add">
          <ac:chgData name="Tayler Sisk" userId="8b7e732b-d3d6-4e8b-a32d-2ea718c7ba1f" providerId="ADAL" clId="{C8EA6A34-829B-497D-BEFE-AE3357141401}" dt="2024-02-16T19:02:10.060" v="353" actId="26606"/>
          <ac:spMkLst>
            <pc:docMk/>
            <pc:sldMk cId="932981446" sldId="262"/>
            <ac:spMk id="36" creationId="{4D3DC50D-CA0F-48F9-B17E-20D8669AA4E0}"/>
          </ac:spMkLst>
        </pc:spChg>
        <pc:spChg chg="add">
          <ac:chgData name="Tayler Sisk" userId="8b7e732b-d3d6-4e8b-a32d-2ea718c7ba1f" providerId="ADAL" clId="{C8EA6A34-829B-497D-BEFE-AE3357141401}" dt="2024-02-16T19:02:10.060" v="353" actId="26606"/>
          <ac:spMkLst>
            <pc:docMk/>
            <pc:sldMk cId="932981446" sldId="262"/>
            <ac:spMk id="38" creationId="{D1B80E9C-CF8A-440B-B8F5-54BF121BF458}"/>
          </ac:spMkLst>
        </pc:spChg>
        <pc:grpChg chg="add mod">
          <ac:chgData name="Tayler Sisk" userId="8b7e732b-d3d6-4e8b-a32d-2ea718c7ba1f" providerId="ADAL" clId="{C8EA6A34-829B-497D-BEFE-AE3357141401}" dt="2024-03-01T18:28:50.974" v="517" actId="164"/>
          <ac:grpSpMkLst>
            <pc:docMk/>
            <pc:sldMk cId="932981446" sldId="262"/>
            <ac:grpSpMk id="3" creationId="{3B42C562-D858-2FBD-7736-A7B903C60A49}"/>
          </ac:grpSpMkLst>
        </pc:grpChg>
        <pc:graphicFrameChg chg="add mod ord modGraphic">
          <ac:chgData name="Tayler Sisk" userId="8b7e732b-d3d6-4e8b-a32d-2ea718c7ba1f" providerId="ADAL" clId="{C8EA6A34-829B-497D-BEFE-AE3357141401}" dt="2024-02-16T19:03:48.181" v="396" actId="207"/>
          <ac:graphicFrameMkLst>
            <pc:docMk/>
            <pc:sldMk cId="932981446" sldId="262"/>
            <ac:graphicFrameMk id="8" creationId="{ECC31E75-F88C-F35F-4828-CE61084C9632}"/>
          </ac:graphicFrameMkLst>
        </pc:graphicFrameChg>
        <pc:picChg chg="mod">
          <ac:chgData name="Tayler Sisk" userId="8b7e732b-d3d6-4e8b-a32d-2ea718c7ba1f" providerId="ADAL" clId="{C8EA6A34-829B-497D-BEFE-AE3357141401}" dt="2024-03-01T18:28:50.974" v="517" actId="164"/>
          <ac:picMkLst>
            <pc:docMk/>
            <pc:sldMk cId="932981446" sldId="262"/>
            <ac:picMk id="4" creationId="{87CF8815-79DC-DCFC-F870-0F9DD1E5E36A}"/>
          </ac:picMkLst>
        </pc:picChg>
        <pc:picChg chg="mod ord">
          <ac:chgData name="Tayler Sisk" userId="8b7e732b-d3d6-4e8b-a32d-2ea718c7ba1f" providerId="ADAL" clId="{C8EA6A34-829B-497D-BEFE-AE3357141401}" dt="2024-03-01T18:28:50.974" v="517" actId="164"/>
          <ac:picMkLst>
            <pc:docMk/>
            <pc:sldMk cId="932981446" sldId="262"/>
            <ac:picMk id="5" creationId="{F9883735-8364-C1C8-B546-6A3FBAD833D6}"/>
          </ac:picMkLst>
        </pc:picChg>
        <pc:picChg chg="mod ord">
          <ac:chgData name="Tayler Sisk" userId="8b7e732b-d3d6-4e8b-a32d-2ea718c7ba1f" providerId="ADAL" clId="{C8EA6A34-829B-497D-BEFE-AE3357141401}" dt="2024-03-01T18:28:50.974" v="517" actId="164"/>
          <ac:picMkLst>
            <pc:docMk/>
            <pc:sldMk cId="932981446" sldId="262"/>
            <ac:picMk id="6" creationId="{B18D9E2B-4860-C5D1-F0E9-E49D90E621D4}"/>
          </ac:picMkLst>
        </pc:picChg>
      </pc:sldChg>
      <pc:sldChg chg="addSp delSp modSp mod setBg">
        <pc:chgData name="Tayler Sisk" userId="8b7e732b-d3d6-4e8b-a32d-2ea718c7ba1f" providerId="ADAL" clId="{C8EA6A34-829B-497D-BEFE-AE3357141401}" dt="2024-03-08T17:30:07.179" v="1093" actId="207"/>
        <pc:sldMkLst>
          <pc:docMk/>
          <pc:sldMk cId="586525303" sldId="263"/>
        </pc:sldMkLst>
        <pc:spChg chg="mod">
          <ac:chgData name="Tayler Sisk" userId="8b7e732b-d3d6-4e8b-a32d-2ea718c7ba1f" providerId="ADAL" clId="{C8EA6A34-829B-497D-BEFE-AE3357141401}" dt="2024-03-01T18:21:02.285" v="505" actId="26606"/>
          <ac:spMkLst>
            <pc:docMk/>
            <pc:sldMk cId="586525303" sldId="263"/>
            <ac:spMk id="2" creationId="{44F8F2F4-3122-EC82-01BB-52DF21A4DABE}"/>
          </ac:spMkLst>
        </pc:spChg>
        <pc:spChg chg="mod">
          <ac:chgData name="Tayler Sisk" userId="8b7e732b-d3d6-4e8b-a32d-2ea718c7ba1f" providerId="ADAL" clId="{C8EA6A34-829B-497D-BEFE-AE3357141401}" dt="2024-03-08T17:30:07.179" v="1093" actId="207"/>
          <ac:spMkLst>
            <pc:docMk/>
            <pc:sldMk cId="586525303" sldId="263"/>
            <ac:spMk id="3" creationId="{C87F4005-D5B6-D510-60EC-783FB55E1558}"/>
          </ac:spMkLst>
        </pc:spChg>
        <pc:spChg chg="add">
          <ac:chgData name="Tayler Sisk" userId="8b7e732b-d3d6-4e8b-a32d-2ea718c7ba1f" providerId="ADAL" clId="{C8EA6A34-829B-497D-BEFE-AE3357141401}" dt="2024-03-01T18:21:02.285" v="505" actId="26606"/>
          <ac:spMkLst>
            <pc:docMk/>
            <pc:sldMk cId="586525303" sldId="263"/>
            <ac:spMk id="10" creationId="{8D1AA55E-40D5-461B-A5A8-4AE8AAB71B08}"/>
          </ac:spMkLst>
        </pc:spChg>
        <pc:spChg chg="add">
          <ac:chgData name="Tayler Sisk" userId="8b7e732b-d3d6-4e8b-a32d-2ea718c7ba1f" providerId="ADAL" clId="{C8EA6A34-829B-497D-BEFE-AE3357141401}" dt="2024-03-01T18:21:02.285" v="505" actId="26606"/>
          <ac:spMkLst>
            <pc:docMk/>
            <pc:sldMk cId="586525303" sldId="263"/>
            <ac:spMk id="14" creationId="{6CB927A4-E432-4310-9CD5-E89FF5063179}"/>
          </ac:spMkLst>
        </pc:spChg>
        <pc:spChg chg="add">
          <ac:chgData name="Tayler Sisk" userId="8b7e732b-d3d6-4e8b-a32d-2ea718c7ba1f" providerId="ADAL" clId="{C8EA6A34-829B-497D-BEFE-AE3357141401}" dt="2024-03-01T18:21:02.285" v="505" actId="26606"/>
          <ac:spMkLst>
            <pc:docMk/>
            <pc:sldMk cId="586525303" sldId="263"/>
            <ac:spMk id="16" creationId="{E3020543-B24B-4EC4-8FFC-8DD88EEA91A8}"/>
          </ac:spMkLst>
        </pc:spChg>
        <pc:picChg chg="add mod">
          <ac:chgData name="Tayler Sisk" userId="8b7e732b-d3d6-4e8b-a32d-2ea718c7ba1f" providerId="ADAL" clId="{C8EA6A34-829B-497D-BEFE-AE3357141401}" dt="2024-03-06T16:33:51.057" v="978" actId="14100"/>
          <ac:picMkLst>
            <pc:docMk/>
            <pc:sldMk cId="586525303" sldId="263"/>
            <ac:picMk id="5" creationId="{B2D1260A-0738-8243-CF11-321C20AE4705}"/>
          </ac:picMkLst>
        </pc:picChg>
        <pc:picChg chg="add del mod">
          <ac:chgData name="Tayler Sisk" userId="8b7e732b-d3d6-4e8b-a32d-2ea718c7ba1f" providerId="ADAL" clId="{C8EA6A34-829B-497D-BEFE-AE3357141401}" dt="2024-03-06T17:11:29.310" v="1027" actId="478"/>
          <ac:picMkLst>
            <pc:docMk/>
            <pc:sldMk cId="586525303" sldId="263"/>
            <ac:picMk id="6" creationId="{4BAD893C-3F9D-2A1A-F10E-12CAA0C94812}"/>
          </ac:picMkLst>
        </pc:picChg>
        <pc:picChg chg="add del mod">
          <ac:chgData name="Tayler Sisk" userId="8b7e732b-d3d6-4e8b-a32d-2ea718c7ba1f" providerId="ADAL" clId="{C8EA6A34-829B-497D-BEFE-AE3357141401}" dt="2024-03-06T17:11:26.978" v="1026" actId="478"/>
          <ac:picMkLst>
            <pc:docMk/>
            <pc:sldMk cId="586525303" sldId="263"/>
            <ac:picMk id="8" creationId="{0898D89D-3B89-EA3D-498A-460991DE80A6}"/>
          </ac:picMkLst>
        </pc:picChg>
        <pc:cxnChg chg="add">
          <ac:chgData name="Tayler Sisk" userId="8b7e732b-d3d6-4e8b-a32d-2ea718c7ba1f" providerId="ADAL" clId="{C8EA6A34-829B-497D-BEFE-AE3357141401}" dt="2024-03-01T18:21:02.285" v="505" actId="26606"/>
          <ac:cxnSpMkLst>
            <pc:docMk/>
            <pc:sldMk cId="586525303" sldId="263"/>
            <ac:cxnSpMk id="12" creationId="{7EB498BD-8089-4626-91EA-4978EBEF535E}"/>
          </ac:cxnSpMkLst>
        </pc:cxnChg>
      </pc:sldChg>
      <pc:sldChg chg="addSp modSp mod setBg">
        <pc:chgData name="Tayler Sisk" userId="8b7e732b-d3d6-4e8b-a32d-2ea718c7ba1f" providerId="ADAL" clId="{C8EA6A34-829B-497D-BEFE-AE3357141401}" dt="2024-03-08T17:33:35.516" v="1355" actId="404"/>
        <pc:sldMkLst>
          <pc:docMk/>
          <pc:sldMk cId="1632298093" sldId="264"/>
        </pc:sldMkLst>
        <pc:spChg chg="mod">
          <ac:chgData name="Tayler Sisk" userId="8b7e732b-d3d6-4e8b-a32d-2ea718c7ba1f" providerId="ADAL" clId="{C8EA6A34-829B-497D-BEFE-AE3357141401}" dt="2024-03-01T18:24:06.504" v="508" actId="26606"/>
          <ac:spMkLst>
            <pc:docMk/>
            <pc:sldMk cId="1632298093" sldId="264"/>
            <ac:spMk id="2" creationId="{82BBB361-90F1-4822-A9D9-1245CC876A97}"/>
          </ac:spMkLst>
        </pc:spChg>
        <pc:spChg chg="mod ord">
          <ac:chgData name="Tayler Sisk" userId="8b7e732b-d3d6-4e8b-a32d-2ea718c7ba1f" providerId="ADAL" clId="{C8EA6A34-829B-497D-BEFE-AE3357141401}" dt="2024-03-08T17:33:35.516" v="1355" actId="404"/>
          <ac:spMkLst>
            <pc:docMk/>
            <pc:sldMk cId="1632298093" sldId="264"/>
            <ac:spMk id="3" creationId="{E4C8441A-15B1-9917-1655-A63089202261}"/>
          </ac:spMkLst>
        </pc:spChg>
        <pc:spChg chg="add">
          <ac:chgData name="Tayler Sisk" userId="8b7e732b-d3d6-4e8b-a32d-2ea718c7ba1f" providerId="ADAL" clId="{C8EA6A34-829B-497D-BEFE-AE3357141401}" dt="2024-03-01T18:24:06.504" v="508" actId="26606"/>
          <ac:spMkLst>
            <pc:docMk/>
            <pc:sldMk cId="1632298093" sldId="264"/>
            <ac:spMk id="14" creationId="{B00278AE-C62A-3610-2127-E5F5BEDC2228}"/>
          </ac:spMkLst>
        </pc:spChg>
        <pc:grpChg chg="add mod">
          <ac:chgData name="Tayler Sisk" userId="8b7e732b-d3d6-4e8b-a32d-2ea718c7ba1f" providerId="ADAL" clId="{C8EA6A34-829B-497D-BEFE-AE3357141401}" dt="2024-03-01T18:28:32.852" v="516" actId="164"/>
          <ac:grpSpMkLst>
            <pc:docMk/>
            <pc:sldMk cId="1632298093" sldId="264"/>
            <ac:grpSpMk id="10" creationId="{4F530EEE-52AF-1525-11A3-333C4810C753}"/>
          </ac:grpSpMkLst>
        </pc:grpChg>
        <pc:picChg chg="add mod">
          <ac:chgData name="Tayler Sisk" userId="8b7e732b-d3d6-4e8b-a32d-2ea718c7ba1f" providerId="ADAL" clId="{C8EA6A34-829B-497D-BEFE-AE3357141401}" dt="2024-03-01T18:28:32.852" v="516" actId="164"/>
          <ac:picMkLst>
            <pc:docMk/>
            <pc:sldMk cId="1632298093" sldId="264"/>
            <ac:picMk id="5" creationId="{171B5128-3969-D453-D3EC-6F179D00AB7F}"/>
          </ac:picMkLst>
        </pc:picChg>
        <pc:picChg chg="add mod">
          <ac:chgData name="Tayler Sisk" userId="8b7e732b-d3d6-4e8b-a32d-2ea718c7ba1f" providerId="ADAL" clId="{C8EA6A34-829B-497D-BEFE-AE3357141401}" dt="2024-03-01T18:28:32.852" v="516" actId="164"/>
          <ac:picMkLst>
            <pc:docMk/>
            <pc:sldMk cId="1632298093" sldId="264"/>
            <ac:picMk id="7" creationId="{D4EA630B-7516-CA72-AF3C-06897BD47BD2}"/>
          </ac:picMkLst>
        </pc:picChg>
        <pc:picChg chg="add mod">
          <ac:chgData name="Tayler Sisk" userId="8b7e732b-d3d6-4e8b-a32d-2ea718c7ba1f" providerId="ADAL" clId="{C8EA6A34-829B-497D-BEFE-AE3357141401}" dt="2024-03-01T18:28:32.852" v="516" actId="164"/>
          <ac:picMkLst>
            <pc:docMk/>
            <pc:sldMk cId="1632298093" sldId="264"/>
            <ac:picMk id="9" creationId="{D81CA6ED-8F6D-F6F6-447B-FD0CF8C88EE3}"/>
          </ac:picMkLst>
        </pc:picChg>
        <pc:cxnChg chg="add">
          <ac:chgData name="Tayler Sisk" userId="8b7e732b-d3d6-4e8b-a32d-2ea718c7ba1f" providerId="ADAL" clId="{C8EA6A34-829B-497D-BEFE-AE3357141401}" dt="2024-03-01T18:24:06.504" v="508" actId="26606"/>
          <ac:cxnSpMkLst>
            <pc:docMk/>
            <pc:sldMk cId="1632298093" sldId="264"/>
            <ac:cxnSpMk id="16" creationId="{249EDD1B-F94D-B4E6-ACAA-566B9A26FDE3}"/>
          </ac:cxnSpMkLst>
        </pc:cxnChg>
      </pc:sldChg>
      <pc:sldChg chg="addSp modSp mod setBg">
        <pc:chgData name="Tayler Sisk" userId="8b7e732b-d3d6-4e8b-a32d-2ea718c7ba1f" providerId="ADAL" clId="{C8EA6A34-829B-497D-BEFE-AE3357141401}" dt="2024-03-06T18:36:46.411" v="1031" actId="26606"/>
        <pc:sldMkLst>
          <pc:docMk/>
          <pc:sldMk cId="984398704" sldId="265"/>
        </pc:sldMkLst>
        <pc:spChg chg="mod">
          <ac:chgData name="Tayler Sisk" userId="8b7e732b-d3d6-4e8b-a32d-2ea718c7ba1f" providerId="ADAL" clId="{C8EA6A34-829B-497D-BEFE-AE3357141401}" dt="2024-03-06T18:36:46.411" v="1031" actId="26606"/>
          <ac:spMkLst>
            <pc:docMk/>
            <pc:sldMk cId="984398704" sldId="265"/>
            <ac:spMk id="2" creationId="{3DBD5D84-99B6-F7C4-7736-0D1E862AFAAF}"/>
          </ac:spMkLst>
        </pc:spChg>
        <pc:spChg chg="mod">
          <ac:chgData name="Tayler Sisk" userId="8b7e732b-d3d6-4e8b-a32d-2ea718c7ba1f" providerId="ADAL" clId="{C8EA6A34-829B-497D-BEFE-AE3357141401}" dt="2024-03-06T18:36:46.411" v="1031" actId="26606"/>
          <ac:spMkLst>
            <pc:docMk/>
            <pc:sldMk cId="984398704" sldId="265"/>
            <ac:spMk id="3" creationId="{4930BC07-AD3C-FA0A-DF9B-A1C14A1FF780}"/>
          </ac:spMkLst>
        </pc:spChg>
        <pc:spChg chg="add">
          <ac:chgData name="Tayler Sisk" userId="8b7e732b-d3d6-4e8b-a32d-2ea718c7ba1f" providerId="ADAL" clId="{C8EA6A34-829B-497D-BEFE-AE3357141401}" dt="2024-03-06T18:36:46.411" v="1031" actId="26606"/>
          <ac:spMkLst>
            <pc:docMk/>
            <pc:sldMk cId="984398704" sldId="265"/>
            <ac:spMk id="11" creationId="{4AC6B390-BC59-4F1D-A0EE-D71A92F0A0B2}"/>
          </ac:spMkLst>
        </pc:spChg>
        <pc:spChg chg="add">
          <ac:chgData name="Tayler Sisk" userId="8b7e732b-d3d6-4e8b-a32d-2ea718c7ba1f" providerId="ADAL" clId="{C8EA6A34-829B-497D-BEFE-AE3357141401}" dt="2024-03-06T18:36:46.411" v="1031" actId="26606"/>
          <ac:spMkLst>
            <pc:docMk/>
            <pc:sldMk cId="984398704" sldId="265"/>
            <ac:spMk id="13" creationId="{B6C60D79-16F1-4C4B-B7E3-7634E7069CDE}"/>
          </ac:spMkLst>
        </pc:spChg>
        <pc:spChg chg="add">
          <ac:chgData name="Tayler Sisk" userId="8b7e732b-d3d6-4e8b-a32d-2ea718c7ba1f" providerId="ADAL" clId="{C8EA6A34-829B-497D-BEFE-AE3357141401}" dt="2024-03-06T18:36:46.411" v="1031" actId="26606"/>
          <ac:spMkLst>
            <pc:docMk/>
            <pc:sldMk cId="984398704" sldId="265"/>
            <ac:spMk id="15" creationId="{426B127E-6498-4C77-9C9D-4553A5113B80}"/>
          </ac:spMkLst>
        </pc:spChg>
        <pc:graphicFrameChg chg="add mod">
          <ac:chgData name="Tayler Sisk" userId="8b7e732b-d3d6-4e8b-a32d-2ea718c7ba1f" providerId="ADAL" clId="{C8EA6A34-829B-497D-BEFE-AE3357141401}" dt="2024-03-06T18:36:46.411" v="1031" actId="26606"/>
          <ac:graphicFrameMkLst>
            <pc:docMk/>
            <pc:sldMk cId="984398704" sldId="265"/>
            <ac:graphicFrameMk id="6" creationId="{4FED6323-9E81-3684-22B3-0B02FA1DA065}"/>
          </ac:graphicFrameMkLst>
        </pc:graphicFrameChg>
      </pc:sldChg>
    </pc:docChg>
  </pc:docChgLst>
  <pc:docChgLst>
    <pc:chgData name="Tayler Sisk" userId="S::tsisk@jcda.net::8b7e732b-d3d6-4e8b-a32d-2ea718c7ba1f" providerId="AD" clId="Web-{1F07A862-5141-6BBE-F747-661A237FAC7D}"/>
    <pc:docChg chg="addSld modSld sldOrd">
      <pc:chgData name="Tayler Sisk" userId="S::tsisk@jcda.net::8b7e732b-d3d6-4e8b-a32d-2ea718c7ba1f" providerId="AD" clId="Web-{1F07A862-5141-6BBE-F747-661A237FAC7D}" dt="2024-02-29T15:58:43.421" v="291" actId="20577"/>
      <pc:docMkLst>
        <pc:docMk/>
      </pc:docMkLst>
      <pc:sldChg chg="modSp ord">
        <pc:chgData name="Tayler Sisk" userId="S::tsisk@jcda.net::8b7e732b-d3d6-4e8b-a32d-2ea718c7ba1f" providerId="AD" clId="Web-{1F07A862-5141-6BBE-F747-661A237FAC7D}" dt="2024-02-29T15:51:07.362" v="165"/>
        <pc:sldMkLst>
          <pc:docMk/>
          <pc:sldMk cId="247029931" sldId="259"/>
        </pc:sldMkLst>
        <pc:spChg chg="mod">
          <ac:chgData name="Tayler Sisk" userId="S::tsisk@jcda.net::8b7e732b-d3d6-4e8b-a32d-2ea718c7ba1f" providerId="AD" clId="Web-{1F07A862-5141-6BBE-F747-661A237FAC7D}" dt="2024-02-29T15:40:18.783" v="89" actId="20577"/>
          <ac:spMkLst>
            <pc:docMk/>
            <pc:sldMk cId="247029931" sldId="259"/>
            <ac:spMk id="9" creationId="{D3B75CC6-7F64-1D9B-ADC0-3BECBE839B14}"/>
          </ac:spMkLst>
        </pc:spChg>
        <pc:graphicFrameChg chg="mod modGraphic">
          <ac:chgData name="Tayler Sisk" userId="S::tsisk@jcda.net::8b7e732b-d3d6-4e8b-a32d-2ea718c7ba1f" providerId="AD" clId="Web-{1F07A862-5141-6BBE-F747-661A237FAC7D}" dt="2024-02-29T15:40:14.533" v="87"/>
          <ac:graphicFrameMkLst>
            <pc:docMk/>
            <pc:sldMk cId="247029931" sldId="259"/>
            <ac:graphicFrameMk id="4" creationId="{37862637-AD1E-3A54-6162-BE6E19771A05}"/>
          </ac:graphicFrameMkLst>
        </pc:graphicFrameChg>
      </pc:sldChg>
      <pc:sldChg chg="addSp modSp">
        <pc:chgData name="Tayler Sisk" userId="S::tsisk@jcda.net::8b7e732b-d3d6-4e8b-a32d-2ea718c7ba1f" providerId="AD" clId="Web-{1F07A862-5141-6BBE-F747-661A237FAC7D}" dt="2024-02-29T15:39:32.313" v="83" actId="1076"/>
        <pc:sldMkLst>
          <pc:docMk/>
          <pc:sldMk cId="3346243440" sldId="260"/>
        </pc:sldMkLst>
        <pc:spChg chg="add mod">
          <ac:chgData name="Tayler Sisk" userId="S::tsisk@jcda.net::8b7e732b-d3d6-4e8b-a32d-2ea718c7ba1f" providerId="AD" clId="Web-{1F07A862-5141-6BBE-F747-661A237FAC7D}" dt="2024-02-29T15:39:32.313" v="83" actId="1076"/>
          <ac:spMkLst>
            <pc:docMk/>
            <pc:sldMk cId="3346243440" sldId="260"/>
            <ac:spMk id="4" creationId="{A93AE291-F49F-D9ED-91E9-B3CD9B59F813}"/>
          </ac:spMkLst>
        </pc:spChg>
      </pc:sldChg>
      <pc:sldChg chg="modSp new ord">
        <pc:chgData name="Tayler Sisk" userId="S::tsisk@jcda.net::8b7e732b-d3d6-4e8b-a32d-2ea718c7ba1f" providerId="AD" clId="Web-{1F07A862-5141-6BBE-F747-661A237FAC7D}" dt="2024-02-29T15:58:43.421" v="291" actId="20577"/>
        <pc:sldMkLst>
          <pc:docMk/>
          <pc:sldMk cId="586525303" sldId="263"/>
        </pc:sldMkLst>
        <pc:spChg chg="mod">
          <ac:chgData name="Tayler Sisk" userId="S::tsisk@jcda.net::8b7e732b-d3d6-4e8b-a32d-2ea718c7ba1f" providerId="AD" clId="Web-{1F07A862-5141-6BBE-F747-661A237FAC7D}" dt="2024-02-29T15:57:52.685" v="245" actId="20577"/>
          <ac:spMkLst>
            <pc:docMk/>
            <pc:sldMk cId="586525303" sldId="263"/>
            <ac:spMk id="2" creationId="{44F8F2F4-3122-EC82-01BB-52DF21A4DABE}"/>
          </ac:spMkLst>
        </pc:spChg>
        <pc:spChg chg="mod">
          <ac:chgData name="Tayler Sisk" userId="S::tsisk@jcda.net::8b7e732b-d3d6-4e8b-a32d-2ea718c7ba1f" providerId="AD" clId="Web-{1F07A862-5141-6BBE-F747-661A237FAC7D}" dt="2024-02-29T15:58:43.421" v="291" actId="20577"/>
          <ac:spMkLst>
            <pc:docMk/>
            <pc:sldMk cId="586525303" sldId="263"/>
            <ac:spMk id="3" creationId="{C87F4005-D5B6-D510-60EC-783FB55E1558}"/>
          </ac:spMkLst>
        </pc:spChg>
      </pc:sldChg>
      <pc:sldChg chg="modSp new ord">
        <pc:chgData name="Tayler Sisk" userId="S::tsisk@jcda.net::8b7e732b-d3d6-4e8b-a32d-2ea718c7ba1f" providerId="AD" clId="Web-{1F07A862-5141-6BBE-F747-661A237FAC7D}" dt="2024-02-29T15:57:33.138" v="239" actId="20577"/>
        <pc:sldMkLst>
          <pc:docMk/>
          <pc:sldMk cId="1632298093" sldId="264"/>
        </pc:sldMkLst>
        <pc:spChg chg="mod">
          <ac:chgData name="Tayler Sisk" userId="S::tsisk@jcda.net::8b7e732b-d3d6-4e8b-a32d-2ea718c7ba1f" providerId="AD" clId="Web-{1F07A862-5141-6BBE-F747-661A237FAC7D}" dt="2024-02-29T15:49:24.547" v="117" actId="20577"/>
          <ac:spMkLst>
            <pc:docMk/>
            <pc:sldMk cId="1632298093" sldId="264"/>
            <ac:spMk id="2" creationId="{82BBB361-90F1-4822-A9D9-1245CC876A97}"/>
          </ac:spMkLst>
        </pc:spChg>
        <pc:spChg chg="mod">
          <ac:chgData name="Tayler Sisk" userId="S::tsisk@jcda.net::8b7e732b-d3d6-4e8b-a32d-2ea718c7ba1f" providerId="AD" clId="Web-{1F07A862-5141-6BBE-F747-661A237FAC7D}" dt="2024-02-29T15:57:33.138" v="239" actId="20577"/>
          <ac:spMkLst>
            <pc:docMk/>
            <pc:sldMk cId="1632298093" sldId="264"/>
            <ac:spMk id="3" creationId="{E4C8441A-15B1-9917-1655-A63089202261}"/>
          </ac:spMkLst>
        </pc:spChg>
      </pc:sldChg>
      <pc:sldChg chg="modSp new">
        <pc:chgData name="Tayler Sisk" userId="S::tsisk@jcda.net::8b7e732b-d3d6-4e8b-a32d-2ea718c7ba1f" providerId="AD" clId="Web-{1F07A862-5141-6BBE-F747-661A237FAC7D}" dt="2024-02-29T15:54:06.508" v="217" actId="20577"/>
        <pc:sldMkLst>
          <pc:docMk/>
          <pc:sldMk cId="984398704" sldId="265"/>
        </pc:sldMkLst>
        <pc:spChg chg="mod">
          <ac:chgData name="Tayler Sisk" userId="S::tsisk@jcda.net::8b7e732b-d3d6-4e8b-a32d-2ea718c7ba1f" providerId="AD" clId="Web-{1F07A862-5141-6BBE-F747-661A237FAC7D}" dt="2024-02-29T15:52:56.615" v="180" actId="20577"/>
          <ac:spMkLst>
            <pc:docMk/>
            <pc:sldMk cId="984398704" sldId="265"/>
            <ac:spMk id="2" creationId="{3DBD5D84-99B6-F7C4-7736-0D1E862AFAAF}"/>
          </ac:spMkLst>
        </pc:spChg>
        <pc:spChg chg="mod">
          <ac:chgData name="Tayler Sisk" userId="S::tsisk@jcda.net::8b7e732b-d3d6-4e8b-a32d-2ea718c7ba1f" providerId="AD" clId="Web-{1F07A862-5141-6BBE-F747-661A237FAC7D}" dt="2024-02-29T15:54:06.508" v="217" actId="20577"/>
          <ac:spMkLst>
            <pc:docMk/>
            <pc:sldMk cId="984398704" sldId="265"/>
            <ac:spMk id="3" creationId="{4930BC07-AD3C-FA0A-DF9B-A1C14A1FF780}"/>
          </ac:spMkLst>
        </pc:spChg>
      </pc:sldChg>
    </pc:docChg>
  </pc:docChgLst>
  <pc:docChgLst>
    <pc:chgData name="Tayler Sisk" userId="S::tsisk@jcda.net::8b7e732b-d3d6-4e8b-a32d-2ea718c7ba1f" providerId="AD" clId="Web-{91F7A33B-3C27-5F9F-18C6-73294268ECE7}"/>
    <pc:docChg chg="modSld sldOrd">
      <pc:chgData name="Tayler Sisk" userId="S::tsisk@jcda.net::8b7e732b-d3d6-4e8b-a32d-2ea718c7ba1f" providerId="AD" clId="Web-{91F7A33B-3C27-5F9F-18C6-73294268ECE7}" dt="2024-02-28T17:47:59.806" v="591"/>
      <pc:docMkLst>
        <pc:docMk/>
      </pc:docMkLst>
      <pc:sldChg chg="addSp">
        <pc:chgData name="Tayler Sisk" userId="S::tsisk@jcda.net::8b7e732b-d3d6-4e8b-a32d-2ea718c7ba1f" providerId="AD" clId="Web-{91F7A33B-3C27-5F9F-18C6-73294268ECE7}" dt="2024-02-28T17:47:59.806" v="591"/>
        <pc:sldMkLst>
          <pc:docMk/>
          <pc:sldMk cId="1762897742" sldId="257"/>
        </pc:sldMkLst>
        <pc:grpChg chg="add">
          <ac:chgData name="Tayler Sisk" userId="S::tsisk@jcda.net::8b7e732b-d3d6-4e8b-a32d-2ea718c7ba1f" providerId="AD" clId="Web-{91F7A33B-3C27-5F9F-18C6-73294268ECE7}" dt="2024-02-28T17:47:59.806" v="591"/>
          <ac:grpSpMkLst>
            <pc:docMk/>
            <pc:sldMk cId="1762897742" sldId="257"/>
            <ac:grpSpMk id="3" creationId="{78268ACD-F9BA-5406-6D14-2DEAACAB3B99}"/>
          </ac:grpSpMkLst>
        </pc:grpChg>
      </pc:sldChg>
      <pc:sldChg chg="modSp">
        <pc:chgData name="Tayler Sisk" userId="S::tsisk@jcda.net::8b7e732b-d3d6-4e8b-a32d-2ea718c7ba1f" providerId="AD" clId="Web-{91F7A33B-3C27-5F9F-18C6-73294268ECE7}" dt="2024-02-28T17:28:08.190" v="572"/>
        <pc:sldMkLst>
          <pc:docMk/>
          <pc:sldMk cId="247029931" sldId="259"/>
        </pc:sldMkLst>
        <pc:graphicFrameChg chg="mod modGraphic">
          <ac:chgData name="Tayler Sisk" userId="S::tsisk@jcda.net::8b7e732b-d3d6-4e8b-a32d-2ea718c7ba1f" providerId="AD" clId="Web-{91F7A33B-3C27-5F9F-18C6-73294268ECE7}" dt="2024-02-28T17:28:08.190" v="572"/>
          <ac:graphicFrameMkLst>
            <pc:docMk/>
            <pc:sldMk cId="247029931" sldId="259"/>
            <ac:graphicFrameMk id="4" creationId="{37862637-AD1E-3A54-6162-BE6E19771A05}"/>
          </ac:graphicFrameMkLst>
        </pc:graphicFrameChg>
      </pc:sldChg>
      <pc:sldChg chg="modSp">
        <pc:chgData name="Tayler Sisk" userId="S::tsisk@jcda.net::8b7e732b-d3d6-4e8b-a32d-2ea718c7ba1f" providerId="AD" clId="Web-{91F7A33B-3C27-5F9F-18C6-73294268ECE7}" dt="2024-02-28T17:34:13.447" v="583" actId="20577"/>
        <pc:sldMkLst>
          <pc:docMk/>
          <pc:sldMk cId="3346243440" sldId="260"/>
        </pc:sldMkLst>
        <pc:spChg chg="mod">
          <ac:chgData name="Tayler Sisk" userId="S::tsisk@jcda.net::8b7e732b-d3d6-4e8b-a32d-2ea718c7ba1f" providerId="AD" clId="Web-{91F7A33B-3C27-5F9F-18C6-73294268ECE7}" dt="2024-02-28T17:34:13.447" v="583" actId="20577"/>
          <ac:spMkLst>
            <pc:docMk/>
            <pc:sldMk cId="3346243440" sldId="260"/>
            <ac:spMk id="2" creationId="{C3E60F22-5FA1-FC7D-11D3-98ED24DD495F}"/>
          </ac:spMkLst>
        </pc:spChg>
        <pc:spChg chg="mod">
          <ac:chgData name="Tayler Sisk" userId="S::tsisk@jcda.net::8b7e732b-d3d6-4e8b-a32d-2ea718c7ba1f" providerId="AD" clId="Web-{91F7A33B-3C27-5F9F-18C6-73294268ECE7}" dt="2024-02-28T17:29:37.176" v="575" actId="20577"/>
          <ac:spMkLst>
            <pc:docMk/>
            <pc:sldMk cId="3346243440" sldId="260"/>
            <ac:spMk id="3" creationId="{3059308E-7C79-2890-E771-9E8E5971B5F3}"/>
          </ac:spMkLst>
        </pc:spChg>
      </pc:sldChg>
      <pc:sldChg chg="addSp delSp modSp mod ord setBg">
        <pc:chgData name="Tayler Sisk" userId="S::tsisk@jcda.net::8b7e732b-d3d6-4e8b-a32d-2ea718c7ba1f" providerId="AD" clId="Web-{91F7A33B-3C27-5F9F-18C6-73294268ECE7}" dt="2024-02-28T17:34:56.448" v="590" actId="20577"/>
        <pc:sldMkLst>
          <pc:docMk/>
          <pc:sldMk cId="2993828467" sldId="261"/>
        </pc:sldMkLst>
        <pc:spChg chg="mod">
          <ac:chgData name="Tayler Sisk" userId="S::tsisk@jcda.net::8b7e732b-d3d6-4e8b-a32d-2ea718c7ba1f" providerId="AD" clId="Web-{91F7A33B-3C27-5F9F-18C6-73294268ECE7}" dt="2024-02-28T17:02:50.240" v="203"/>
          <ac:spMkLst>
            <pc:docMk/>
            <pc:sldMk cId="2993828467" sldId="261"/>
            <ac:spMk id="2" creationId="{D240B33F-B4E9-E7F9-A520-B88D6061D30F}"/>
          </ac:spMkLst>
        </pc:spChg>
        <pc:spChg chg="add del mod">
          <ac:chgData name="Tayler Sisk" userId="S::tsisk@jcda.net::8b7e732b-d3d6-4e8b-a32d-2ea718c7ba1f" providerId="AD" clId="Web-{91F7A33B-3C27-5F9F-18C6-73294268ECE7}" dt="2024-02-28T17:03:55.460" v="213"/>
          <ac:spMkLst>
            <pc:docMk/>
            <pc:sldMk cId="2993828467" sldId="261"/>
            <ac:spMk id="3" creationId="{DCF74AC1-760D-184F-0190-2406E96371A2}"/>
          </ac:spMkLst>
        </pc:spChg>
        <pc:spChg chg="add">
          <ac:chgData name="Tayler Sisk" userId="S::tsisk@jcda.net::8b7e732b-d3d6-4e8b-a32d-2ea718c7ba1f" providerId="AD" clId="Web-{91F7A33B-3C27-5F9F-18C6-73294268ECE7}" dt="2024-02-28T17:02:50.240" v="203"/>
          <ac:spMkLst>
            <pc:docMk/>
            <pc:sldMk cId="2993828467" sldId="261"/>
            <ac:spMk id="11" creationId="{1135A26D-9D47-467E-91F1-31149BF0D213}"/>
          </ac:spMkLst>
        </pc:spChg>
        <pc:spChg chg="add">
          <ac:chgData name="Tayler Sisk" userId="S::tsisk@jcda.net::8b7e732b-d3d6-4e8b-a32d-2ea718c7ba1f" providerId="AD" clId="Web-{91F7A33B-3C27-5F9F-18C6-73294268ECE7}" dt="2024-02-28T17:02:50.240" v="203"/>
          <ac:spMkLst>
            <pc:docMk/>
            <pc:sldMk cId="2993828467" sldId="261"/>
            <ac:spMk id="13" creationId="{CB147A70-DC29-4DDF-A34C-2B82C6E2295E}"/>
          </ac:spMkLst>
        </pc:spChg>
        <pc:spChg chg="add">
          <ac:chgData name="Tayler Sisk" userId="S::tsisk@jcda.net::8b7e732b-d3d6-4e8b-a32d-2ea718c7ba1f" providerId="AD" clId="Web-{91F7A33B-3C27-5F9F-18C6-73294268ECE7}" dt="2024-02-28T17:02:50.240" v="203"/>
          <ac:spMkLst>
            <pc:docMk/>
            <pc:sldMk cId="2993828467" sldId="261"/>
            <ac:spMk id="15" creationId="{3B438362-1E1E-4C62-A99E-4134CB16366C}"/>
          </ac:spMkLst>
        </pc:spChg>
        <pc:spChg chg="add">
          <ac:chgData name="Tayler Sisk" userId="S::tsisk@jcda.net::8b7e732b-d3d6-4e8b-a32d-2ea718c7ba1f" providerId="AD" clId="Web-{91F7A33B-3C27-5F9F-18C6-73294268ECE7}" dt="2024-02-28T17:02:50.240" v="203"/>
          <ac:spMkLst>
            <pc:docMk/>
            <pc:sldMk cId="2993828467" sldId="261"/>
            <ac:spMk id="17" creationId="{6C077334-5571-4B83-A83E-4CCCFA7B5E8A}"/>
          </ac:spMkLst>
        </pc:spChg>
        <pc:spChg chg="add">
          <ac:chgData name="Tayler Sisk" userId="S::tsisk@jcda.net::8b7e732b-d3d6-4e8b-a32d-2ea718c7ba1f" providerId="AD" clId="Web-{91F7A33B-3C27-5F9F-18C6-73294268ECE7}" dt="2024-02-28T17:02:50.240" v="203"/>
          <ac:spMkLst>
            <pc:docMk/>
            <pc:sldMk cId="2993828467" sldId="261"/>
            <ac:spMk id="19" creationId="{4D3DC50D-CA0F-48F9-B17E-20D8669AA4E0}"/>
          </ac:spMkLst>
        </pc:spChg>
        <pc:spChg chg="add">
          <ac:chgData name="Tayler Sisk" userId="S::tsisk@jcda.net::8b7e732b-d3d6-4e8b-a32d-2ea718c7ba1f" providerId="AD" clId="Web-{91F7A33B-3C27-5F9F-18C6-73294268ECE7}" dt="2024-02-28T17:02:50.240" v="203"/>
          <ac:spMkLst>
            <pc:docMk/>
            <pc:sldMk cId="2993828467" sldId="261"/>
            <ac:spMk id="21" creationId="{D1B80E9C-CF8A-440B-B8F5-54BF121BF458}"/>
          </ac:spMkLst>
        </pc:spChg>
        <pc:graphicFrameChg chg="add del mod modGraphic">
          <ac:chgData name="Tayler Sisk" userId="S::tsisk@jcda.net::8b7e732b-d3d6-4e8b-a32d-2ea718c7ba1f" providerId="AD" clId="Web-{91F7A33B-3C27-5F9F-18C6-73294268ECE7}" dt="2024-02-28T17:34:56.448" v="590" actId="20577"/>
          <ac:graphicFrameMkLst>
            <pc:docMk/>
            <pc:sldMk cId="2993828467" sldId="261"/>
            <ac:graphicFrameMk id="23" creationId="{B95C8CB4-DC09-68AF-2301-8D975670F824}"/>
          </ac:graphicFrameMkLst>
        </pc:graphicFrameChg>
        <pc:picChg chg="add mod">
          <ac:chgData name="Tayler Sisk" userId="S::tsisk@jcda.net::8b7e732b-d3d6-4e8b-a32d-2ea718c7ba1f" providerId="AD" clId="Web-{91F7A33B-3C27-5F9F-18C6-73294268ECE7}" dt="2024-02-28T17:04:24.054" v="218"/>
          <ac:picMkLst>
            <pc:docMk/>
            <pc:sldMk cId="2993828467" sldId="261"/>
            <ac:picMk id="4" creationId="{9D1B4FBE-E3D3-4816-11D5-D6997AD9A7B1}"/>
          </ac:picMkLst>
        </pc:picChg>
        <pc:picChg chg="add mod">
          <ac:chgData name="Tayler Sisk" userId="S::tsisk@jcda.net::8b7e732b-d3d6-4e8b-a32d-2ea718c7ba1f" providerId="AD" clId="Web-{91F7A33B-3C27-5F9F-18C6-73294268ECE7}" dt="2024-02-28T17:04:19.726" v="217"/>
          <ac:picMkLst>
            <pc:docMk/>
            <pc:sldMk cId="2993828467" sldId="261"/>
            <ac:picMk id="5" creationId="{E9FCDB9D-61FB-9B5F-BE74-3D3873724259}"/>
          </ac:picMkLst>
        </pc:picChg>
        <pc:picChg chg="add mod">
          <ac:chgData name="Tayler Sisk" userId="S::tsisk@jcda.net::8b7e732b-d3d6-4e8b-a32d-2ea718c7ba1f" providerId="AD" clId="Web-{91F7A33B-3C27-5F9F-18C6-73294268ECE7}" dt="2024-02-28T17:04:27.617" v="219"/>
          <ac:picMkLst>
            <pc:docMk/>
            <pc:sldMk cId="2993828467" sldId="261"/>
            <ac:picMk id="6" creationId="{D9217ABD-DEED-B602-ED0D-5479A7E839DF}"/>
          </ac:picMkLst>
        </pc:picChg>
      </pc:sldChg>
    </pc:docChg>
  </pc:docChgLst>
  <pc:docChgLst>
    <pc:chgData name="Tayler Sisk" userId="S::tsisk@jcda.net::8b7e732b-d3d6-4e8b-a32d-2ea718c7ba1f" providerId="AD" clId="Web-{0CB3E95A-EB3A-6634-7DA7-55478B783B21}"/>
    <pc:docChg chg="addSld delSld modSld">
      <pc:chgData name="Tayler Sisk" userId="S::tsisk@jcda.net::8b7e732b-d3d6-4e8b-a32d-2ea718c7ba1f" providerId="AD" clId="Web-{0CB3E95A-EB3A-6634-7DA7-55478B783B21}" dt="2024-02-14T16:23:25.901" v="830" actId="1076"/>
      <pc:docMkLst>
        <pc:docMk/>
      </pc:docMkLst>
      <pc:sldChg chg="addSp modSp">
        <pc:chgData name="Tayler Sisk" userId="S::tsisk@jcda.net::8b7e732b-d3d6-4e8b-a32d-2ea718c7ba1f" providerId="AD" clId="Web-{0CB3E95A-EB3A-6634-7DA7-55478B783B21}" dt="2024-02-14T15:43:18.182" v="87" actId="1076"/>
        <pc:sldMkLst>
          <pc:docMk/>
          <pc:sldMk cId="1316189877" sldId="256"/>
        </pc:sldMkLst>
        <pc:picChg chg="add mod">
          <ac:chgData name="Tayler Sisk" userId="S::tsisk@jcda.net::8b7e732b-d3d6-4e8b-a32d-2ea718c7ba1f" providerId="AD" clId="Web-{0CB3E95A-EB3A-6634-7DA7-55478B783B21}" dt="2024-02-14T15:43:18.182" v="87" actId="1076"/>
          <ac:picMkLst>
            <pc:docMk/>
            <pc:sldMk cId="1316189877" sldId="256"/>
            <ac:picMk id="4" creationId="{2610BF57-8E64-33CD-32DD-E72A86D51058}"/>
          </ac:picMkLst>
        </pc:picChg>
      </pc:sldChg>
      <pc:sldChg chg="addSp modSp">
        <pc:chgData name="Tayler Sisk" userId="S::tsisk@jcda.net::8b7e732b-d3d6-4e8b-a32d-2ea718c7ba1f" providerId="AD" clId="Web-{0CB3E95A-EB3A-6634-7DA7-55478B783B21}" dt="2024-02-14T16:18:00.838" v="531" actId="20577"/>
        <pc:sldMkLst>
          <pc:docMk/>
          <pc:sldMk cId="1762897742" sldId="257"/>
        </pc:sldMkLst>
        <pc:spChg chg="mod">
          <ac:chgData name="Tayler Sisk" userId="S::tsisk@jcda.net::8b7e732b-d3d6-4e8b-a32d-2ea718c7ba1f" providerId="AD" clId="Web-{0CB3E95A-EB3A-6634-7DA7-55478B783B21}" dt="2024-02-14T16:18:00.838" v="531" actId="20577"/>
          <ac:spMkLst>
            <pc:docMk/>
            <pc:sldMk cId="1762897742" sldId="257"/>
            <ac:spMk id="3" creationId="{5857A17F-C504-ACBE-96E1-2C0F18BF0A40}"/>
          </ac:spMkLst>
        </pc:spChg>
        <pc:picChg chg="add mod">
          <ac:chgData name="Tayler Sisk" userId="S::tsisk@jcda.net::8b7e732b-d3d6-4e8b-a32d-2ea718c7ba1f" providerId="AD" clId="Web-{0CB3E95A-EB3A-6634-7DA7-55478B783B21}" dt="2024-02-14T15:42:18.714" v="79" actId="1076"/>
          <ac:picMkLst>
            <pc:docMk/>
            <pc:sldMk cId="1762897742" sldId="257"/>
            <ac:picMk id="4" creationId="{EAD106B4-71A5-DB30-7D6E-09B23AAF3941}"/>
          </ac:picMkLst>
        </pc:picChg>
      </pc:sldChg>
      <pc:sldChg chg="modSp">
        <pc:chgData name="Tayler Sisk" userId="S::tsisk@jcda.net::8b7e732b-d3d6-4e8b-a32d-2ea718c7ba1f" providerId="AD" clId="Web-{0CB3E95A-EB3A-6634-7DA7-55478B783B21}" dt="2024-02-14T16:17:32.760" v="526" actId="20577"/>
        <pc:sldMkLst>
          <pc:docMk/>
          <pc:sldMk cId="459153559" sldId="258"/>
        </pc:sldMkLst>
        <pc:spChg chg="mod">
          <ac:chgData name="Tayler Sisk" userId="S::tsisk@jcda.net::8b7e732b-d3d6-4e8b-a32d-2ea718c7ba1f" providerId="AD" clId="Web-{0CB3E95A-EB3A-6634-7DA7-55478B783B21}" dt="2024-02-14T16:17:32.760" v="526" actId="20577"/>
          <ac:spMkLst>
            <pc:docMk/>
            <pc:sldMk cId="459153559" sldId="258"/>
            <ac:spMk id="3" creationId="{18D08A65-F656-5536-4E03-B40050E2BCD9}"/>
          </ac:spMkLst>
        </pc:spChg>
      </pc:sldChg>
      <pc:sldChg chg="addSp modSp">
        <pc:chgData name="Tayler Sisk" userId="S::tsisk@jcda.net::8b7e732b-d3d6-4e8b-a32d-2ea718c7ba1f" providerId="AD" clId="Web-{0CB3E95A-EB3A-6634-7DA7-55478B783B21}" dt="2024-02-14T16:23:25.901" v="830" actId="1076"/>
        <pc:sldMkLst>
          <pc:docMk/>
          <pc:sldMk cId="247029931" sldId="259"/>
        </pc:sldMkLst>
        <pc:spChg chg="mod">
          <ac:chgData name="Tayler Sisk" userId="S::tsisk@jcda.net::8b7e732b-d3d6-4e8b-a32d-2ea718c7ba1f" providerId="AD" clId="Web-{0CB3E95A-EB3A-6634-7DA7-55478B783B21}" dt="2024-02-14T16:23:23.135" v="829" actId="20577"/>
          <ac:spMkLst>
            <pc:docMk/>
            <pc:sldMk cId="247029931" sldId="259"/>
            <ac:spMk id="3" creationId="{321BD687-4998-9291-7025-D3766FAED136}"/>
          </ac:spMkLst>
        </pc:spChg>
        <pc:graphicFrameChg chg="add mod modGraphic">
          <ac:chgData name="Tayler Sisk" userId="S::tsisk@jcda.net::8b7e732b-d3d6-4e8b-a32d-2ea718c7ba1f" providerId="AD" clId="Web-{0CB3E95A-EB3A-6634-7DA7-55478B783B21}" dt="2024-02-14T16:23:25.901" v="830" actId="1076"/>
          <ac:graphicFrameMkLst>
            <pc:docMk/>
            <pc:sldMk cId="247029931" sldId="259"/>
            <ac:graphicFrameMk id="4" creationId="{37862637-AD1E-3A54-6162-BE6E19771A05}"/>
          </ac:graphicFrameMkLst>
        </pc:graphicFrameChg>
      </pc:sldChg>
      <pc:sldChg chg="modSp">
        <pc:chgData name="Tayler Sisk" userId="S::tsisk@jcda.net::8b7e732b-d3d6-4e8b-a32d-2ea718c7ba1f" providerId="AD" clId="Web-{0CB3E95A-EB3A-6634-7DA7-55478B783B21}" dt="2024-02-14T15:47:45.229" v="189" actId="20577"/>
        <pc:sldMkLst>
          <pc:docMk/>
          <pc:sldMk cId="932981446" sldId="262"/>
        </pc:sldMkLst>
        <pc:spChg chg="mod">
          <ac:chgData name="Tayler Sisk" userId="S::tsisk@jcda.net::8b7e732b-d3d6-4e8b-a32d-2ea718c7ba1f" providerId="AD" clId="Web-{0CB3E95A-EB3A-6634-7DA7-55478B783B21}" dt="2024-02-14T15:47:45.229" v="189" actId="20577"/>
          <ac:spMkLst>
            <pc:docMk/>
            <pc:sldMk cId="932981446" sldId="262"/>
            <ac:spMk id="3" creationId="{67D9E5A8-19BD-FE20-1F58-A5D9D9D0199C}"/>
          </ac:spMkLst>
        </pc:spChg>
      </pc:sldChg>
      <pc:sldChg chg="new del">
        <pc:chgData name="Tayler Sisk" userId="S::tsisk@jcda.net::8b7e732b-d3d6-4e8b-a32d-2ea718c7ba1f" providerId="AD" clId="Web-{0CB3E95A-EB3A-6634-7DA7-55478B783B21}" dt="2024-02-14T15:42:10.057" v="77"/>
        <pc:sldMkLst>
          <pc:docMk/>
          <pc:sldMk cId="3207149611" sldId="263"/>
        </pc:sldMkLst>
      </pc:sldChg>
    </pc:docChg>
  </pc:docChgLst>
  <pc:docChgLst>
    <pc:chgData name="Tayler Sisk" userId="S::tsisk@jcda.net::8b7e732b-d3d6-4e8b-a32d-2ea718c7ba1f" providerId="AD" clId="Web-{64CDCF12-508F-9B5D-EA78-08643B836F5A}"/>
    <pc:docChg chg="modSld">
      <pc:chgData name="Tayler Sisk" userId="S::tsisk@jcda.net::8b7e732b-d3d6-4e8b-a32d-2ea718c7ba1f" providerId="AD" clId="Web-{64CDCF12-508F-9B5D-EA78-08643B836F5A}" dt="2024-03-08T16:50:19.460" v="17" actId="20577"/>
      <pc:docMkLst>
        <pc:docMk/>
      </pc:docMkLst>
      <pc:sldChg chg="modSp">
        <pc:chgData name="Tayler Sisk" userId="S::tsisk@jcda.net::8b7e732b-d3d6-4e8b-a32d-2ea718c7ba1f" providerId="AD" clId="Web-{64CDCF12-508F-9B5D-EA78-08643B836F5A}" dt="2024-03-08T16:49:03.083" v="3" actId="20577"/>
        <pc:sldMkLst>
          <pc:docMk/>
          <pc:sldMk cId="1762897742" sldId="257"/>
        </pc:sldMkLst>
        <pc:spChg chg="mod">
          <ac:chgData name="Tayler Sisk" userId="S::tsisk@jcda.net::8b7e732b-d3d6-4e8b-a32d-2ea718c7ba1f" providerId="AD" clId="Web-{64CDCF12-508F-9B5D-EA78-08643B836F5A}" dt="2024-03-08T16:49:03.083" v="3" actId="20577"/>
          <ac:spMkLst>
            <pc:docMk/>
            <pc:sldMk cId="1762897742" sldId="257"/>
            <ac:spMk id="10" creationId="{76AE718A-2969-C665-94E0-2F581743EA31}"/>
          </ac:spMkLst>
        </pc:spChg>
        <pc:spChg chg="mod">
          <ac:chgData name="Tayler Sisk" userId="S::tsisk@jcda.net::8b7e732b-d3d6-4e8b-a32d-2ea718c7ba1f" providerId="AD" clId="Web-{64CDCF12-508F-9B5D-EA78-08643B836F5A}" dt="2024-03-08T16:49:01.083" v="1" actId="20577"/>
          <ac:spMkLst>
            <pc:docMk/>
            <pc:sldMk cId="1762897742" sldId="257"/>
            <ac:spMk id="17" creationId="{63082404-996F-A370-B09B-6924E33C66A5}"/>
          </ac:spMkLst>
        </pc:spChg>
      </pc:sldChg>
      <pc:sldChg chg="modSp">
        <pc:chgData name="Tayler Sisk" userId="S::tsisk@jcda.net::8b7e732b-d3d6-4e8b-a32d-2ea718c7ba1f" providerId="AD" clId="Web-{64CDCF12-508F-9B5D-EA78-08643B836F5A}" dt="2024-03-08T16:49:56.053" v="9" actId="20577"/>
        <pc:sldMkLst>
          <pc:docMk/>
          <pc:sldMk cId="247029931" sldId="259"/>
        </pc:sldMkLst>
        <pc:spChg chg="mod">
          <ac:chgData name="Tayler Sisk" userId="S::tsisk@jcda.net::8b7e732b-d3d6-4e8b-a32d-2ea718c7ba1f" providerId="AD" clId="Web-{64CDCF12-508F-9B5D-EA78-08643B836F5A}" dt="2024-03-08T16:49:56.053" v="9" actId="20577"/>
          <ac:spMkLst>
            <pc:docMk/>
            <pc:sldMk cId="247029931" sldId="259"/>
            <ac:spMk id="5" creationId="{A70A5585-BCAD-CBA5-8662-998260717785}"/>
          </ac:spMkLst>
        </pc:spChg>
        <pc:spChg chg="mod">
          <ac:chgData name="Tayler Sisk" userId="S::tsisk@jcda.net::8b7e732b-d3d6-4e8b-a32d-2ea718c7ba1f" providerId="AD" clId="Web-{64CDCF12-508F-9B5D-EA78-08643B836F5A}" dt="2024-03-08T16:49:53.475" v="7" actId="20577"/>
          <ac:spMkLst>
            <pc:docMk/>
            <pc:sldMk cId="247029931" sldId="259"/>
            <ac:spMk id="7" creationId="{E2DBE841-ADF4-271B-14A7-4ABB716F04D2}"/>
          </ac:spMkLst>
        </pc:spChg>
      </pc:sldChg>
      <pc:sldChg chg="modSp">
        <pc:chgData name="Tayler Sisk" userId="S::tsisk@jcda.net::8b7e732b-d3d6-4e8b-a32d-2ea718c7ba1f" providerId="AD" clId="Web-{64CDCF12-508F-9B5D-EA78-08643B836F5A}" dt="2024-03-08T16:50:04.522" v="14" actId="20577"/>
        <pc:sldMkLst>
          <pc:docMk/>
          <pc:sldMk cId="586525303" sldId="263"/>
        </pc:sldMkLst>
        <pc:spChg chg="mod">
          <ac:chgData name="Tayler Sisk" userId="S::tsisk@jcda.net::8b7e732b-d3d6-4e8b-a32d-2ea718c7ba1f" providerId="AD" clId="Web-{64CDCF12-508F-9B5D-EA78-08643B836F5A}" dt="2024-03-08T16:50:04.522" v="14" actId="20577"/>
          <ac:spMkLst>
            <pc:docMk/>
            <pc:sldMk cId="586525303" sldId="263"/>
            <ac:spMk id="3" creationId="{C87F4005-D5B6-D510-60EC-783FB55E1558}"/>
          </ac:spMkLst>
        </pc:spChg>
      </pc:sldChg>
      <pc:sldChg chg="modSp">
        <pc:chgData name="Tayler Sisk" userId="S::tsisk@jcda.net::8b7e732b-d3d6-4e8b-a32d-2ea718c7ba1f" providerId="AD" clId="Web-{64CDCF12-508F-9B5D-EA78-08643B836F5A}" dt="2024-03-08T16:50:19.460" v="17" actId="20577"/>
        <pc:sldMkLst>
          <pc:docMk/>
          <pc:sldMk cId="1632298093" sldId="264"/>
        </pc:sldMkLst>
        <pc:spChg chg="mod">
          <ac:chgData name="Tayler Sisk" userId="S::tsisk@jcda.net::8b7e732b-d3d6-4e8b-a32d-2ea718c7ba1f" providerId="AD" clId="Web-{64CDCF12-508F-9B5D-EA78-08643B836F5A}" dt="2024-03-08T16:50:19.460" v="17" actId="20577"/>
          <ac:spMkLst>
            <pc:docMk/>
            <pc:sldMk cId="1632298093" sldId="264"/>
            <ac:spMk id="3" creationId="{E4C8441A-15B1-9917-1655-A63089202261}"/>
          </ac:spMkLst>
        </pc:spChg>
      </pc:sldChg>
    </pc:docChg>
  </pc:docChgLst>
  <pc:docChgLst>
    <pc:chgData name="Tayler Sisk" userId="S::tsisk@jcda.net::8b7e732b-d3d6-4e8b-a32d-2ea718c7ba1f" providerId="AD" clId="Web-{ADEAC179-E7E6-DC17-1C7D-06694E170655}"/>
    <pc:docChg chg="addSld delSld modSld">
      <pc:chgData name="Tayler Sisk" userId="S::tsisk@jcda.net::8b7e732b-d3d6-4e8b-a32d-2ea718c7ba1f" providerId="AD" clId="Web-{ADEAC179-E7E6-DC17-1C7D-06694E170655}" dt="2024-02-09T19:23:13.078" v="45" actId="20577"/>
      <pc:docMkLst>
        <pc:docMk/>
      </pc:docMkLst>
      <pc:sldChg chg="modSp">
        <pc:chgData name="Tayler Sisk" userId="S::tsisk@jcda.net::8b7e732b-d3d6-4e8b-a32d-2ea718c7ba1f" providerId="AD" clId="Web-{ADEAC179-E7E6-DC17-1C7D-06694E170655}" dt="2024-02-09T19:19:14.947" v="8" actId="20577"/>
        <pc:sldMkLst>
          <pc:docMk/>
          <pc:sldMk cId="1316189877" sldId="256"/>
        </pc:sldMkLst>
        <pc:spChg chg="mod">
          <ac:chgData name="Tayler Sisk" userId="S::tsisk@jcda.net::8b7e732b-d3d6-4e8b-a32d-2ea718c7ba1f" providerId="AD" clId="Web-{ADEAC179-E7E6-DC17-1C7D-06694E170655}" dt="2024-02-09T19:19:14.947" v="8" actId="20577"/>
          <ac:spMkLst>
            <pc:docMk/>
            <pc:sldMk cId="1316189877" sldId="256"/>
            <ac:spMk id="2" creationId="{AA2018A7-8869-8749-0EBC-29366E97475E}"/>
          </ac:spMkLst>
        </pc:spChg>
      </pc:sldChg>
      <pc:sldChg chg="modSp">
        <pc:chgData name="Tayler Sisk" userId="S::tsisk@jcda.net::8b7e732b-d3d6-4e8b-a32d-2ea718c7ba1f" providerId="AD" clId="Web-{ADEAC179-E7E6-DC17-1C7D-06694E170655}" dt="2024-02-09T19:20:43.215" v="38" actId="20577"/>
        <pc:sldMkLst>
          <pc:docMk/>
          <pc:sldMk cId="1762897742" sldId="257"/>
        </pc:sldMkLst>
        <pc:spChg chg="mod">
          <ac:chgData name="Tayler Sisk" userId="S::tsisk@jcda.net::8b7e732b-d3d6-4e8b-a32d-2ea718c7ba1f" providerId="AD" clId="Web-{ADEAC179-E7E6-DC17-1C7D-06694E170655}" dt="2024-02-09T19:20:43.215" v="38" actId="20577"/>
          <ac:spMkLst>
            <pc:docMk/>
            <pc:sldMk cId="1762897742" sldId="257"/>
            <ac:spMk id="3" creationId="{5857A17F-C504-ACBE-96E1-2C0F18BF0A40}"/>
          </ac:spMkLst>
        </pc:spChg>
      </pc:sldChg>
      <pc:sldChg chg="modSp new">
        <pc:chgData name="Tayler Sisk" userId="S::tsisk@jcda.net::8b7e732b-d3d6-4e8b-a32d-2ea718c7ba1f" providerId="AD" clId="Web-{ADEAC179-E7E6-DC17-1C7D-06694E170655}" dt="2024-02-09T19:23:13.078" v="45" actId="20577"/>
        <pc:sldMkLst>
          <pc:docMk/>
          <pc:sldMk cId="932981446" sldId="262"/>
        </pc:sldMkLst>
        <pc:spChg chg="mod">
          <ac:chgData name="Tayler Sisk" userId="S::tsisk@jcda.net::8b7e732b-d3d6-4e8b-a32d-2ea718c7ba1f" providerId="AD" clId="Web-{ADEAC179-E7E6-DC17-1C7D-06694E170655}" dt="2024-02-09T19:23:13.078" v="45" actId="20577"/>
          <ac:spMkLst>
            <pc:docMk/>
            <pc:sldMk cId="932981446" sldId="262"/>
            <ac:spMk id="2" creationId="{750AFC81-6313-0345-41C7-42FFAAFF0BA4}"/>
          </ac:spMkLst>
        </pc:spChg>
      </pc:sldChg>
      <pc:sldChg chg="new del">
        <pc:chgData name="Tayler Sisk" userId="S::tsisk@jcda.net::8b7e732b-d3d6-4e8b-a32d-2ea718c7ba1f" providerId="AD" clId="Web-{ADEAC179-E7E6-DC17-1C7D-06694E170655}" dt="2024-02-09T19:21:09.762" v="40"/>
        <pc:sldMkLst>
          <pc:docMk/>
          <pc:sldMk cId="2081886883" sldId="262"/>
        </pc:sldMkLst>
      </pc:sldChg>
    </pc:docChg>
  </pc:docChgLst>
  <pc:docChgLst>
    <pc:chgData name="Fellow" userId="S::fellow@jcda.net::f4956864-3eb7-4c35-86b3-0205ea95106b" providerId="AD" clId="Web-{03AD21BD-C41E-33E9-BA7E-217C985F4722}"/>
    <pc:docChg chg="modSld">
      <pc:chgData name="Fellow" userId="S::fellow@jcda.net::f4956864-3eb7-4c35-86b3-0205ea95106b" providerId="AD" clId="Web-{03AD21BD-C41E-33E9-BA7E-217C985F4722}" dt="2024-02-28T17:04:20.889" v="1" actId="1076"/>
      <pc:docMkLst>
        <pc:docMk/>
      </pc:docMkLst>
      <pc:sldChg chg="modSp">
        <pc:chgData name="Fellow" userId="S::fellow@jcda.net::f4956864-3eb7-4c35-86b3-0205ea95106b" providerId="AD" clId="Web-{03AD21BD-C41E-33E9-BA7E-217C985F4722}" dt="2024-02-28T17:04:20.889" v="1" actId="1076"/>
        <pc:sldMkLst>
          <pc:docMk/>
          <pc:sldMk cId="1316189877" sldId="256"/>
        </pc:sldMkLst>
        <pc:picChg chg="mod">
          <ac:chgData name="Fellow" userId="S::fellow@jcda.net::f4956864-3eb7-4c35-86b3-0205ea95106b" providerId="AD" clId="Web-{03AD21BD-C41E-33E9-BA7E-217C985F4722}" dt="2024-02-28T17:04:20.889" v="1" actId="1076"/>
          <ac:picMkLst>
            <pc:docMk/>
            <pc:sldMk cId="1316189877" sldId="256"/>
            <ac:picMk id="4" creationId="{2610BF57-8E64-33CD-32DD-E72A86D51058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102_1B5E2097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102_1B5E2097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109_3AACBB70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Consolas" panose="020B0609020204030204" pitchFamily="49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Business Industry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E30-4098-B2F6-71DDBF7DB80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E30-4098-B2F6-71DDBF7DB80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E30-4098-B2F6-71DDBF7DB80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E30-4098-B2F6-71DDBF7DB80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E30-4098-B2F6-71DDBF7DB80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E30-4098-B2F6-71DDBF7DB80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6E30-4098-B2F6-71DDBF7DB80C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6E30-4098-B2F6-71DDBF7DB80C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6E30-4098-B2F6-71DDBF7DB80C}"/>
              </c:ext>
            </c:extLst>
          </c:dPt>
          <c:cat>
            <c:strRef>
              <c:f>Sheet1!$A$2:$A$10</c:f>
              <c:strCache>
                <c:ptCount val="9"/>
                <c:pt idx="0">
                  <c:v>Retail Trade</c:v>
                </c:pt>
                <c:pt idx="1">
                  <c:v>Services</c:v>
                </c:pt>
                <c:pt idx="2">
                  <c:v>Agriculture/Forestry/Fishing</c:v>
                </c:pt>
                <c:pt idx="3">
                  <c:v>General Construction</c:v>
                </c:pt>
                <c:pt idx="4">
                  <c:v>Manufacturing</c:v>
                </c:pt>
                <c:pt idx="5">
                  <c:v>Transportation/Communications/Utilities</c:v>
                </c:pt>
                <c:pt idx="6">
                  <c:v>Wholesale</c:v>
                </c:pt>
                <c:pt idx="7">
                  <c:v>Finance/Insurance/Real Estate</c:v>
                </c:pt>
                <c:pt idx="8">
                  <c:v>Government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62</c:v>
                </c:pt>
                <c:pt idx="1">
                  <c:v>167</c:v>
                </c:pt>
                <c:pt idx="2">
                  <c:v>5</c:v>
                </c:pt>
                <c:pt idx="3">
                  <c:v>13</c:v>
                </c:pt>
                <c:pt idx="4">
                  <c:v>7</c:v>
                </c:pt>
                <c:pt idx="5">
                  <c:v>7</c:v>
                </c:pt>
                <c:pt idx="6">
                  <c:v>7</c:v>
                </c:pt>
                <c:pt idx="7">
                  <c:v>58</c:v>
                </c:pt>
                <c:pt idx="8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74-4EDD-8C8F-54188E5213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Consolas" panose="020B0609020204030204" pitchFamily="49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Consolas" panose="020B0609020204030204" pitchFamily="49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7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Consolas" panose="020B0609020204030204" pitchFamily="49" charset="0"/>
                <a:ea typeface="+mn-ea"/>
                <a:cs typeface="+mn-cs"/>
              </a:defRPr>
            </a:pPr>
            <a:endParaRPr lang="en-US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Consolas" panose="020B0609020204030204" pitchFamily="49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Consolas" panose="020B0609020204030204" pitchFamily="49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Consolas" panose="020B0609020204030204" pitchFamily="49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Employees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345-4FD3-9172-CA588BDAF3F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345-4FD3-9172-CA588BDAF3F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345-4FD3-9172-CA588BDAF3F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345-4FD3-9172-CA588BDAF3F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345-4FD3-9172-CA588BDAF3F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345-4FD3-9172-CA588BDAF3F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0345-4FD3-9172-CA588BDAF3FD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0345-4FD3-9172-CA588BDAF3FD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0345-4FD3-9172-CA588BDAF3FD}"/>
              </c:ext>
            </c:extLst>
          </c:dPt>
          <c:cat>
            <c:strRef>
              <c:f>Sheet1!$A$2:$A$10</c:f>
              <c:strCache>
                <c:ptCount val="9"/>
                <c:pt idx="0">
                  <c:v>Retail Trade</c:v>
                </c:pt>
                <c:pt idx="1">
                  <c:v>Services</c:v>
                </c:pt>
                <c:pt idx="2">
                  <c:v>Agriculture/Forestry/Fishing</c:v>
                </c:pt>
                <c:pt idx="3">
                  <c:v>General Construction</c:v>
                </c:pt>
                <c:pt idx="4">
                  <c:v>Manufacturing</c:v>
                </c:pt>
                <c:pt idx="5">
                  <c:v>Transportation/Communications/Utilities</c:v>
                </c:pt>
                <c:pt idx="6">
                  <c:v>Wholesale</c:v>
                </c:pt>
                <c:pt idx="7">
                  <c:v>Finance/Insurance/Real Estate</c:v>
                </c:pt>
                <c:pt idx="8">
                  <c:v>Government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623</c:v>
                </c:pt>
                <c:pt idx="1">
                  <c:v>2027</c:v>
                </c:pt>
                <c:pt idx="2">
                  <c:v>24</c:v>
                </c:pt>
                <c:pt idx="3">
                  <c:v>100</c:v>
                </c:pt>
                <c:pt idx="4">
                  <c:v>141</c:v>
                </c:pt>
                <c:pt idx="5">
                  <c:v>62</c:v>
                </c:pt>
                <c:pt idx="6">
                  <c:v>24</c:v>
                </c:pt>
                <c:pt idx="7">
                  <c:v>338</c:v>
                </c:pt>
                <c:pt idx="8">
                  <c:v>151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4A-450A-91AC-B32BADD426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Consolas" panose="020B0609020204030204" pitchFamily="49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Consolas" panose="020B0609020204030204" pitchFamily="49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7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Consolas" panose="020B0609020204030204" pitchFamily="49" charset="0"/>
                <a:ea typeface="+mn-ea"/>
                <a:cs typeface="+mn-cs"/>
              </a:defRPr>
            </a:pPr>
            <a:endParaRPr lang="en-US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Consolas" panose="020B0609020204030204" pitchFamily="49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>
                <a:solidFill>
                  <a:schemeClr val="tx1"/>
                </a:solidFill>
                <a:latin typeface="Consolas" panose="020B0609020204030204" pitchFamily="49" charset="0"/>
              </a:rPr>
              <a:t>Spending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Spending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C5F-4B42-8567-DA6A611899B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C5F-4B42-8567-DA6A611899B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C5F-4B42-8567-DA6A611899B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C5F-4B42-8567-DA6A611899B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C5F-4B42-8567-DA6A611899B3}"/>
              </c:ext>
            </c:extLst>
          </c:dPt>
          <c:cat>
            <c:strRef>
              <c:f>Sheet1!$A$2:$A$6</c:f>
              <c:strCache>
                <c:ptCount val="5"/>
                <c:pt idx="0">
                  <c:v>Shelter</c:v>
                </c:pt>
                <c:pt idx="1">
                  <c:v>Transportation</c:v>
                </c:pt>
                <c:pt idx="2">
                  <c:v>Food &amp; Beverages </c:v>
                </c:pt>
                <c:pt idx="3">
                  <c:v>Health Care</c:v>
                </c:pt>
                <c:pt idx="4">
                  <c:v>Utilities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15489</c:v>
                </c:pt>
                <c:pt idx="1">
                  <c:v>13265</c:v>
                </c:pt>
                <c:pt idx="2">
                  <c:v>10656</c:v>
                </c:pt>
                <c:pt idx="3">
                  <c:v>6036</c:v>
                </c:pt>
                <c:pt idx="4">
                  <c:v>5126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F4-48FD-B3D2-47243D253F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Consolas" panose="020B0609020204030204" pitchFamily="49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D92959-BC0E-44FD-887B-4658E0914F38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EE9E02E-0407-442C-AA58-AE5505F21661}">
      <dgm:prSet/>
      <dgm:spPr/>
      <dgm:t>
        <a:bodyPr/>
        <a:lstStyle/>
        <a:p>
          <a:r>
            <a:rPr lang="en-US">
              <a:latin typeface="Consolas" panose="020B0609020204030204" pitchFamily="49" charset="0"/>
            </a:rPr>
            <a:t>Total Expenditures</a:t>
          </a:r>
        </a:p>
      </dgm:t>
    </dgm:pt>
    <dgm:pt modelId="{0E32B7D8-1129-422C-A0EC-16BC37922221}" type="parTrans" cxnId="{2A4E431B-D815-4053-9997-95F7C5AE87EE}">
      <dgm:prSet/>
      <dgm:spPr/>
      <dgm:t>
        <a:bodyPr/>
        <a:lstStyle/>
        <a:p>
          <a:endParaRPr lang="en-US"/>
        </a:p>
      </dgm:t>
    </dgm:pt>
    <dgm:pt modelId="{E974E260-DD26-43D8-B241-E98C08529EC7}" type="sibTrans" cxnId="{2A4E431B-D815-4053-9997-95F7C5AE87EE}">
      <dgm:prSet/>
      <dgm:spPr/>
      <dgm:t>
        <a:bodyPr/>
        <a:lstStyle/>
        <a:p>
          <a:endParaRPr lang="en-US"/>
        </a:p>
      </dgm:t>
    </dgm:pt>
    <dgm:pt modelId="{86B7F9B8-F45A-47D7-93EE-0DCEE3741DBB}">
      <dgm:prSet/>
      <dgm:spPr/>
      <dgm:t>
        <a:bodyPr/>
        <a:lstStyle/>
        <a:p>
          <a:r>
            <a:rPr lang="en-US">
              <a:latin typeface="Consolas" panose="020B0609020204030204" pitchFamily="49" charset="0"/>
            </a:rPr>
            <a:t>$73,650 per household</a:t>
          </a:r>
        </a:p>
      </dgm:t>
    </dgm:pt>
    <dgm:pt modelId="{1E2F5658-E01F-41B7-8968-A21A86B4F0CD}" type="parTrans" cxnId="{F34E7E43-16D1-4D8E-997C-4C227D5E65D0}">
      <dgm:prSet/>
      <dgm:spPr/>
      <dgm:t>
        <a:bodyPr/>
        <a:lstStyle/>
        <a:p>
          <a:endParaRPr lang="en-US"/>
        </a:p>
      </dgm:t>
    </dgm:pt>
    <dgm:pt modelId="{CBEF3578-01BD-4D9D-B551-33E1F85B0FAC}" type="sibTrans" cxnId="{F34E7E43-16D1-4D8E-997C-4C227D5E65D0}">
      <dgm:prSet/>
      <dgm:spPr/>
      <dgm:t>
        <a:bodyPr/>
        <a:lstStyle/>
        <a:p>
          <a:endParaRPr lang="en-US"/>
        </a:p>
      </dgm:t>
    </dgm:pt>
    <dgm:pt modelId="{78000A8B-37CA-4EC0-B38B-C4B3B05120C9}">
      <dgm:prSet/>
      <dgm:spPr/>
      <dgm:t>
        <a:bodyPr/>
        <a:lstStyle/>
        <a:p>
          <a:r>
            <a:rPr lang="en-US">
              <a:latin typeface="Consolas" panose="020B0609020204030204" pitchFamily="49" charset="0"/>
            </a:rPr>
            <a:t>$29,549 per capita</a:t>
          </a:r>
        </a:p>
      </dgm:t>
    </dgm:pt>
    <dgm:pt modelId="{F0E12994-8940-41C9-A13A-423A24C77F53}" type="parTrans" cxnId="{ACB29488-33B5-4537-923A-A652445EC989}">
      <dgm:prSet/>
      <dgm:spPr/>
      <dgm:t>
        <a:bodyPr/>
        <a:lstStyle/>
        <a:p>
          <a:endParaRPr lang="en-US"/>
        </a:p>
      </dgm:t>
    </dgm:pt>
    <dgm:pt modelId="{2ED27C79-902E-48D0-A4C0-EAD251ED38F6}" type="sibTrans" cxnId="{ACB29488-33B5-4537-923A-A652445EC989}">
      <dgm:prSet/>
      <dgm:spPr/>
      <dgm:t>
        <a:bodyPr/>
        <a:lstStyle/>
        <a:p>
          <a:endParaRPr lang="en-US"/>
        </a:p>
      </dgm:t>
    </dgm:pt>
    <dgm:pt modelId="{2B290981-F558-4443-BB86-032F0AA4B953}">
      <dgm:prSet/>
      <dgm:spPr/>
      <dgm:t>
        <a:bodyPr/>
        <a:lstStyle/>
        <a:p>
          <a:r>
            <a:rPr lang="en-US">
              <a:latin typeface="Consolas" panose="020B0609020204030204" pitchFamily="49" charset="0"/>
            </a:rPr>
            <a:t>Non-Retail Expenditures</a:t>
          </a:r>
        </a:p>
      </dgm:t>
    </dgm:pt>
    <dgm:pt modelId="{071999F5-EFE6-4B51-9F65-B01A85F00C4E}" type="parTrans" cxnId="{944D3C12-A2FD-4854-AB98-AD09349CCF34}">
      <dgm:prSet/>
      <dgm:spPr/>
      <dgm:t>
        <a:bodyPr/>
        <a:lstStyle/>
        <a:p>
          <a:endParaRPr lang="en-US"/>
        </a:p>
      </dgm:t>
    </dgm:pt>
    <dgm:pt modelId="{78CCB4F4-7E24-4F5D-8A89-EBFB9DD70457}" type="sibTrans" cxnId="{944D3C12-A2FD-4854-AB98-AD09349CCF34}">
      <dgm:prSet/>
      <dgm:spPr/>
      <dgm:t>
        <a:bodyPr/>
        <a:lstStyle/>
        <a:p>
          <a:endParaRPr lang="en-US"/>
        </a:p>
      </dgm:t>
    </dgm:pt>
    <dgm:pt modelId="{596F1646-DB2A-4FF7-899D-8B38C1BFE6D8}">
      <dgm:prSet/>
      <dgm:spPr/>
      <dgm:t>
        <a:bodyPr/>
        <a:lstStyle/>
        <a:p>
          <a:r>
            <a:rPr lang="en-US">
              <a:latin typeface="Consolas" panose="020B0609020204030204" pitchFamily="49" charset="0"/>
            </a:rPr>
            <a:t>$39,112 per household</a:t>
          </a:r>
        </a:p>
      </dgm:t>
    </dgm:pt>
    <dgm:pt modelId="{CFA6FB9C-650B-4E39-98A8-88D58D612F34}" type="parTrans" cxnId="{788F97D2-ABF7-4724-866A-57CA49EC00B0}">
      <dgm:prSet/>
      <dgm:spPr/>
      <dgm:t>
        <a:bodyPr/>
        <a:lstStyle/>
        <a:p>
          <a:endParaRPr lang="en-US"/>
        </a:p>
      </dgm:t>
    </dgm:pt>
    <dgm:pt modelId="{19A4FD3D-B6AF-4671-B319-02A813D15EE7}" type="sibTrans" cxnId="{788F97D2-ABF7-4724-866A-57CA49EC00B0}">
      <dgm:prSet/>
      <dgm:spPr/>
      <dgm:t>
        <a:bodyPr/>
        <a:lstStyle/>
        <a:p>
          <a:endParaRPr lang="en-US"/>
        </a:p>
      </dgm:t>
    </dgm:pt>
    <dgm:pt modelId="{7F93315F-DE70-4A15-8094-91297F03FBFE}">
      <dgm:prSet/>
      <dgm:spPr/>
      <dgm:t>
        <a:bodyPr/>
        <a:lstStyle/>
        <a:p>
          <a:r>
            <a:rPr lang="en-US">
              <a:latin typeface="Consolas" panose="020B0609020204030204" pitchFamily="49" charset="0"/>
            </a:rPr>
            <a:t>$15,692 per capita</a:t>
          </a:r>
        </a:p>
      </dgm:t>
    </dgm:pt>
    <dgm:pt modelId="{0355C805-144E-4079-8A7F-5EEF7BD73CC2}" type="parTrans" cxnId="{BD60AD8D-C139-40FE-A876-0FE32D531BE2}">
      <dgm:prSet/>
      <dgm:spPr/>
      <dgm:t>
        <a:bodyPr/>
        <a:lstStyle/>
        <a:p>
          <a:endParaRPr lang="en-US"/>
        </a:p>
      </dgm:t>
    </dgm:pt>
    <dgm:pt modelId="{B65E1E52-EFF2-45A2-B8C7-B2E49C1C0DDE}" type="sibTrans" cxnId="{BD60AD8D-C139-40FE-A876-0FE32D531BE2}">
      <dgm:prSet/>
      <dgm:spPr/>
      <dgm:t>
        <a:bodyPr/>
        <a:lstStyle/>
        <a:p>
          <a:endParaRPr lang="en-US"/>
        </a:p>
      </dgm:t>
    </dgm:pt>
    <dgm:pt modelId="{16BA1263-A252-4F1B-9EB8-6F4F6C6DEFEE}">
      <dgm:prSet/>
      <dgm:spPr/>
      <dgm:t>
        <a:bodyPr/>
        <a:lstStyle/>
        <a:p>
          <a:r>
            <a:rPr lang="en-US">
              <a:latin typeface="Consolas" panose="020B0609020204030204" pitchFamily="49" charset="0"/>
            </a:rPr>
            <a:t>Retail Expenditures </a:t>
          </a:r>
        </a:p>
      </dgm:t>
    </dgm:pt>
    <dgm:pt modelId="{D94C30CC-7B76-48E0-848F-5A1843243A53}" type="parTrans" cxnId="{605842F6-42FB-4059-B466-2263FAC18B50}">
      <dgm:prSet/>
      <dgm:spPr/>
      <dgm:t>
        <a:bodyPr/>
        <a:lstStyle/>
        <a:p>
          <a:endParaRPr lang="en-US"/>
        </a:p>
      </dgm:t>
    </dgm:pt>
    <dgm:pt modelId="{5281FDFE-B8CC-463E-A745-2349D53BCB44}" type="sibTrans" cxnId="{605842F6-42FB-4059-B466-2263FAC18B50}">
      <dgm:prSet/>
      <dgm:spPr/>
      <dgm:t>
        <a:bodyPr/>
        <a:lstStyle/>
        <a:p>
          <a:endParaRPr lang="en-US"/>
        </a:p>
      </dgm:t>
    </dgm:pt>
    <dgm:pt modelId="{F6885F7C-BAD0-4BB8-9B07-B8FC607ADC54}">
      <dgm:prSet/>
      <dgm:spPr/>
      <dgm:t>
        <a:bodyPr/>
        <a:lstStyle/>
        <a:p>
          <a:r>
            <a:rPr lang="en-US">
              <a:latin typeface="Consolas" panose="020B0609020204030204" pitchFamily="49" charset="0"/>
            </a:rPr>
            <a:t>$34,538 per household</a:t>
          </a:r>
        </a:p>
      </dgm:t>
    </dgm:pt>
    <dgm:pt modelId="{0F144997-BDD7-4232-9571-2B0E7F383B89}" type="parTrans" cxnId="{2B9C82B0-1F83-4DA1-9A13-39D8579F5967}">
      <dgm:prSet/>
      <dgm:spPr/>
      <dgm:t>
        <a:bodyPr/>
        <a:lstStyle/>
        <a:p>
          <a:endParaRPr lang="en-US"/>
        </a:p>
      </dgm:t>
    </dgm:pt>
    <dgm:pt modelId="{5D0669F9-2A87-47A2-894E-9D4B663533E6}" type="sibTrans" cxnId="{2B9C82B0-1F83-4DA1-9A13-39D8579F5967}">
      <dgm:prSet/>
      <dgm:spPr/>
      <dgm:t>
        <a:bodyPr/>
        <a:lstStyle/>
        <a:p>
          <a:endParaRPr lang="en-US"/>
        </a:p>
      </dgm:t>
    </dgm:pt>
    <dgm:pt modelId="{4D024239-DA27-4D67-A43C-D86AA6FB8E86}">
      <dgm:prSet/>
      <dgm:spPr/>
      <dgm:t>
        <a:bodyPr/>
        <a:lstStyle/>
        <a:p>
          <a:r>
            <a:rPr lang="en-US">
              <a:latin typeface="Consolas" panose="020B0609020204030204" pitchFamily="49" charset="0"/>
            </a:rPr>
            <a:t>$13,857 per capita</a:t>
          </a:r>
        </a:p>
      </dgm:t>
    </dgm:pt>
    <dgm:pt modelId="{A52BACC6-BBDE-454F-9B06-0F76E74AA54F}" type="parTrans" cxnId="{4A7B995E-5C16-4B87-93A7-9C5F150798B2}">
      <dgm:prSet/>
      <dgm:spPr/>
      <dgm:t>
        <a:bodyPr/>
        <a:lstStyle/>
        <a:p>
          <a:endParaRPr lang="en-US"/>
        </a:p>
      </dgm:t>
    </dgm:pt>
    <dgm:pt modelId="{BF5589BD-43D5-43F9-8A41-4341EC596427}" type="sibTrans" cxnId="{4A7B995E-5C16-4B87-93A7-9C5F150798B2}">
      <dgm:prSet/>
      <dgm:spPr/>
      <dgm:t>
        <a:bodyPr/>
        <a:lstStyle/>
        <a:p>
          <a:endParaRPr lang="en-US"/>
        </a:p>
      </dgm:t>
    </dgm:pt>
    <dgm:pt modelId="{24B5A7F3-2D33-4898-BD0C-EBEA9C947DEA}">
      <dgm:prSet/>
      <dgm:spPr/>
      <dgm:t>
        <a:bodyPr/>
        <a:lstStyle/>
        <a:p>
          <a:r>
            <a:rPr lang="en-US" b="1">
              <a:solidFill>
                <a:srgbClr val="FF0000"/>
              </a:solidFill>
              <a:latin typeface="Consolas" panose="020B0609020204030204" pitchFamily="49" charset="0"/>
            </a:rPr>
            <a:t>$200,843,600</a:t>
          </a:r>
        </a:p>
      </dgm:t>
    </dgm:pt>
    <dgm:pt modelId="{3B4007A5-3761-4AC5-A867-6888F1CC35AF}" type="parTrans" cxnId="{DBBCC9F6-6D25-476C-B617-C67D51F89CCB}">
      <dgm:prSet/>
      <dgm:spPr/>
      <dgm:t>
        <a:bodyPr/>
        <a:lstStyle/>
        <a:p>
          <a:endParaRPr lang="en-US"/>
        </a:p>
      </dgm:t>
    </dgm:pt>
    <dgm:pt modelId="{359A9766-3CAF-4D41-A14E-0DADBAA4FE29}" type="sibTrans" cxnId="{DBBCC9F6-6D25-476C-B617-C67D51F89CCB}">
      <dgm:prSet/>
      <dgm:spPr/>
      <dgm:t>
        <a:bodyPr/>
        <a:lstStyle/>
        <a:p>
          <a:endParaRPr lang="en-US"/>
        </a:p>
      </dgm:t>
    </dgm:pt>
    <dgm:pt modelId="{D3417DAA-38C2-481D-841B-62A53914277D}">
      <dgm:prSet/>
      <dgm:spPr/>
      <dgm:t>
        <a:bodyPr/>
        <a:lstStyle/>
        <a:p>
          <a:r>
            <a:rPr lang="en-US" b="1">
              <a:solidFill>
                <a:srgbClr val="FF0000"/>
              </a:solidFill>
              <a:latin typeface="Consolas" panose="020B0609020204030204" pitchFamily="49" charset="0"/>
            </a:rPr>
            <a:t>$106,659,704</a:t>
          </a:r>
        </a:p>
      </dgm:t>
    </dgm:pt>
    <dgm:pt modelId="{EA48154E-9B76-49EE-BAFB-4CFA9D9BF7F4}" type="parTrans" cxnId="{DBC93EF0-2741-4F83-98B1-D3B3C7694FAE}">
      <dgm:prSet/>
      <dgm:spPr/>
      <dgm:t>
        <a:bodyPr/>
        <a:lstStyle/>
        <a:p>
          <a:endParaRPr lang="en-US"/>
        </a:p>
      </dgm:t>
    </dgm:pt>
    <dgm:pt modelId="{775E3776-830F-4ACB-A6EB-A6A3C80F35DA}" type="sibTrans" cxnId="{DBC93EF0-2741-4F83-98B1-D3B3C7694FAE}">
      <dgm:prSet/>
      <dgm:spPr/>
      <dgm:t>
        <a:bodyPr/>
        <a:lstStyle/>
        <a:p>
          <a:endParaRPr lang="en-US"/>
        </a:p>
      </dgm:t>
    </dgm:pt>
    <dgm:pt modelId="{D381DC55-07BA-47C6-9EF6-5CCF3FB920E3}">
      <dgm:prSet/>
      <dgm:spPr/>
      <dgm:t>
        <a:bodyPr/>
        <a:lstStyle/>
        <a:p>
          <a:r>
            <a:rPr lang="en-US" b="1">
              <a:solidFill>
                <a:srgbClr val="FF0000"/>
              </a:solidFill>
              <a:latin typeface="Consolas" panose="020B0609020204030204" pitchFamily="49" charset="0"/>
            </a:rPr>
            <a:t>$94,183,896</a:t>
          </a:r>
        </a:p>
      </dgm:t>
    </dgm:pt>
    <dgm:pt modelId="{C85AD76F-9241-4229-8FF4-42C28F967DA7}" type="parTrans" cxnId="{6D3F4940-113E-4447-A3E1-07D8396AE3A2}">
      <dgm:prSet/>
      <dgm:spPr/>
      <dgm:t>
        <a:bodyPr/>
        <a:lstStyle/>
        <a:p>
          <a:endParaRPr lang="en-US"/>
        </a:p>
      </dgm:t>
    </dgm:pt>
    <dgm:pt modelId="{EAF97E7A-383F-44CB-915B-A26079C36E43}" type="sibTrans" cxnId="{6D3F4940-113E-4447-A3E1-07D8396AE3A2}">
      <dgm:prSet/>
      <dgm:spPr/>
      <dgm:t>
        <a:bodyPr/>
        <a:lstStyle/>
        <a:p>
          <a:endParaRPr lang="en-US"/>
        </a:p>
      </dgm:t>
    </dgm:pt>
    <dgm:pt modelId="{E4D957EE-D1F1-4CB4-8A8D-76C0A523B2FD}" type="pres">
      <dgm:prSet presAssocID="{95D92959-BC0E-44FD-887B-4658E0914F38}" presName="linear" presStyleCnt="0">
        <dgm:presLayoutVars>
          <dgm:dir/>
          <dgm:animLvl val="lvl"/>
          <dgm:resizeHandles val="exact"/>
        </dgm:presLayoutVars>
      </dgm:prSet>
      <dgm:spPr/>
    </dgm:pt>
    <dgm:pt modelId="{4A29AA3F-BF31-4890-861B-32E2D98822CD}" type="pres">
      <dgm:prSet presAssocID="{DEE9E02E-0407-442C-AA58-AE5505F21661}" presName="parentLin" presStyleCnt="0"/>
      <dgm:spPr/>
    </dgm:pt>
    <dgm:pt modelId="{B213031D-407C-4B35-8215-8A62ECB149A3}" type="pres">
      <dgm:prSet presAssocID="{DEE9E02E-0407-442C-AA58-AE5505F21661}" presName="parentLeftMargin" presStyleLbl="node1" presStyleIdx="0" presStyleCnt="3"/>
      <dgm:spPr/>
    </dgm:pt>
    <dgm:pt modelId="{0C867192-DFF2-41AC-A605-53E07F2BB399}" type="pres">
      <dgm:prSet presAssocID="{DEE9E02E-0407-442C-AA58-AE5505F2166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2062304-825E-45CF-834B-CCA67024CD0C}" type="pres">
      <dgm:prSet presAssocID="{DEE9E02E-0407-442C-AA58-AE5505F21661}" presName="negativeSpace" presStyleCnt="0"/>
      <dgm:spPr/>
    </dgm:pt>
    <dgm:pt modelId="{D9FB5F77-804F-49EE-BB1F-28720A2546AA}" type="pres">
      <dgm:prSet presAssocID="{DEE9E02E-0407-442C-AA58-AE5505F21661}" presName="childText" presStyleLbl="conFgAcc1" presStyleIdx="0" presStyleCnt="3">
        <dgm:presLayoutVars>
          <dgm:bulletEnabled val="1"/>
        </dgm:presLayoutVars>
      </dgm:prSet>
      <dgm:spPr/>
    </dgm:pt>
    <dgm:pt modelId="{BE5227C6-C35D-4855-AC2F-614B66760E68}" type="pres">
      <dgm:prSet presAssocID="{E974E260-DD26-43D8-B241-E98C08529EC7}" presName="spaceBetweenRectangles" presStyleCnt="0"/>
      <dgm:spPr/>
    </dgm:pt>
    <dgm:pt modelId="{CE1FC984-51C7-4353-ACE4-4658BDCA9408}" type="pres">
      <dgm:prSet presAssocID="{2B290981-F558-4443-BB86-032F0AA4B953}" presName="parentLin" presStyleCnt="0"/>
      <dgm:spPr/>
    </dgm:pt>
    <dgm:pt modelId="{AAF07520-E57E-4F87-B1C4-73B0C074EA16}" type="pres">
      <dgm:prSet presAssocID="{2B290981-F558-4443-BB86-032F0AA4B953}" presName="parentLeftMargin" presStyleLbl="node1" presStyleIdx="0" presStyleCnt="3"/>
      <dgm:spPr/>
    </dgm:pt>
    <dgm:pt modelId="{285A20F0-352A-47EF-B9FA-EC9582F5BFDF}" type="pres">
      <dgm:prSet presAssocID="{2B290981-F558-4443-BB86-032F0AA4B95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A11DC16-980C-48A2-A117-AC7DF1E6AB68}" type="pres">
      <dgm:prSet presAssocID="{2B290981-F558-4443-BB86-032F0AA4B953}" presName="negativeSpace" presStyleCnt="0"/>
      <dgm:spPr/>
    </dgm:pt>
    <dgm:pt modelId="{83B2EBB3-D24F-4A2F-8677-18CADB1E5F9C}" type="pres">
      <dgm:prSet presAssocID="{2B290981-F558-4443-BB86-032F0AA4B953}" presName="childText" presStyleLbl="conFgAcc1" presStyleIdx="1" presStyleCnt="3">
        <dgm:presLayoutVars>
          <dgm:bulletEnabled val="1"/>
        </dgm:presLayoutVars>
      </dgm:prSet>
      <dgm:spPr/>
    </dgm:pt>
    <dgm:pt modelId="{9D3CCB9A-A62D-4AC3-BED9-C9E61139C156}" type="pres">
      <dgm:prSet presAssocID="{78CCB4F4-7E24-4F5D-8A89-EBFB9DD70457}" presName="spaceBetweenRectangles" presStyleCnt="0"/>
      <dgm:spPr/>
    </dgm:pt>
    <dgm:pt modelId="{8AEBA039-63E6-4890-98BA-AC19D7CDB185}" type="pres">
      <dgm:prSet presAssocID="{16BA1263-A252-4F1B-9EB8-6F4F6C6DEFEE}" presName="parentLin" presStyleCnt="0"/>
      <dgm:spPr/>
    </dgm:pt>
    <dgm:pt modelId="{8D4336B6-4F41-4293-8B39-74DFAE1D8759}" type="pres">
      <dgm:prSet presAssocID="{16BA1263-A252-4F1B-9EB8-6F4F6C6DEFEE}" presName="parentLeftMargin" presStyleLbl="node1" presStyleIdx="1" presStyleCnt="3"/>
      <dgm:spPr/>
    </dgm:pt>
    <dgm:pt modelId="{B17FA150-0500-41F3-8998-F4AFBB55284A}" type="pres">
      <dgm:prSet presAssocID="{16BA1263-A252-4F1B-9EB8-6F4F6C6DEFEE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62FD4154-F030-4341-8BE3-52E02F4E8F38}" type="pres">
      <dgm:prSet presAssocID="{16BA1263-A252-4F1B-9EB8-6F4F6C6DEFEE}" presName="negativeSpace" presStyleCnt="0"/>
      <dgm:spPr/>
    </dgm:pt>
    <dgm:pt modelId="{5F26A7CF-1E01-417E-B568-C1F2E5385EDF}" type="pres">
      <dgm:prSet presAssocID="{16BA1263-A252-4F1B-9EB8-6F4F6C6DEFEE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7A71906-A2EA-45BD-A45D-76848C1286C0}" type="presOf" srcId="{78000A8B-37CA-4EC0-B38B-C4B3B05120C9}" destId="{D9FB5F77-804F-49EE-BB1F-28720A2546AA}" srcOrd="0" destOrd="2" presId="urn:microsoft.com/office/officeart/2005/8/layout/list1"/>
    <dgm:cxn modelId="{E8D94508-0815-4F46-9802-1B10CBE5AF06}" type="presOf" srcId="{596F1646-DB2A-4FF7-899D-8B38C1BFE6D8}" destId="{83B2EBB3-D24F-4A2F-8677-18CADB1E5F9C}" srcOrd="0" destOrd="1" presId="urn:microsoft.com/office/officeart/2005/8/layout/list1"/>
    <dgm:cxn modelId="{F1C2B90B-0272-4853-A04C-01DCE2CC61B8}" type="presOf" srcId="{2B290981-F558-4443-BB86-032F0AA4B953}" destId="{285A20F0-352A-47EF-B9FA-EC9582F5BFDF}" srcOrd="1" destOrd="0" presId="urn:microsoft.com/office/officeart/2005/8/layout/list1"/>
    <dgm:cxn modelId="{FF9B9E10-5CC5-4039-B248-6F83B3859E27}" type="presOf" srcId="{16BA1263-A252-4F1B-9EB8-6F4F6C6DEFEE}" destId="{B17FA150-0500-41F3-8998-F4AFBB55284A}" srcOrd="1" destOrd="0" presId="urn:microsoft.com/office/officeart/2005/8/layout/list1"/>
    <dgm:cxn modelId="{944D3C12-A2FD-4854-AB98-AD09349CCF34}" srcId="{95D92959-BC0E-44FD-887B-4658E0914F38}" destId="{2B290981-F558-4443-BB86-032F0AA4B953}" srcOrd="1" destOrd="0" parTransId="{071999F5-EFE6-4B51-9F65-B01A85F00C4E}" sibTransId="{78CCB4F4-7E24-4F5D-8A89-EBFB9DD70457}"/>
    <dgm:cxn modelId="{4431C719-9A47-4421-8B57-8813E837146A}" type="presOf" srcId="{D3417DAA-38C2-481D-841B-62A53914277D}" destId="{83B2EBB3-D24F-4A2F-8677-18CADB1E5F9C}" srcOrd="0" destOrd="0" presId="urn:microsoft.com/office/officeart/2005/8/layout/list1"/>
    <dgm:cxn modelId="{2A4E431B-D815-4053-9997-95F7C5AE87EE}" srcId="{95D92959-BC0E-44FD-887B-4658E0914F38}" destId="{DEE9E02E-0407-442C-AA58-AE5505F21661}" srcOrd="0" destOrd="0" parTransId="{0E32B7D8-1129-422C-A0EC-16BC37922221}" sibTransId="{E974E260-DD26-43D8-B241-E98C08529EC7}"/>
    <dgm:cxn modelId="{3127393A-6A2C-49D0-B3E0-EA1E395C4805}" type="presOf" srcId="{95D92959-BC0E-44FD-887B-4658E0914F38}" destId="{E4D957EE-D1F1-4CB4-8A8D-76C0A523B2FD}" srcOrd="0" destOrd="0" presId="urn:microsoft.com/office/officeart/2005/8/layout/list1"/>
    <dgm:cxn modelId="{C127363E-F065-444F-8878-9323F1CBC5C2}" type="presOf" srcId="{F6885F7C-BAD0-4BB8-9B07-B8FC607ADC54}" destId="{5F26A7CF-1E01-417E-B568-C1F2E5385EDF}" srcOrd="0" destOrd="1" presId="urn:microsoft.com/office/officeart/2005/8/layout/list1"/>
    <dgm:cxn modelId="{6D3F4940-113E-4447-A3E1-07D8396AE3A2}" srcId="{16BA1263-A252-4F1B-9EB8-6F4F6C6DEFEE}" destId="{D381DC55-07BA-47C6-9EF6-5CCF3FB920E3}" srcOrd="0" destOrd="0" parTransId="{C85AD76F-9241-4229-8FF4-42C28F967DA7}" sibTransId="{EAF97E7A-383F-44CB-915B-A26079C36E43}"/>
    <dgm:cxn modelId="{4A7B995E-5C16-4B87-93A7-9C5F150798B2}" srcId="{16BA1263-A252-4F1B-9EB8-6F4F6C6DEFEE}" destId="{4D024239-DA27-4D67-A43C-D86AA6FB8E86}" srcOrd="2" destOrd="0" parTransId="{A52BACC6-BBDE-454F-9B06-0F76E74AA54F}" sibTransId="{BF5589BD-43D5-43F9-8A41-4341EC596427}"/>
    <dgm:cxn modelId="{96E83B41-22A6-4E15-A6EA-A477C86BEAFE}" type="presOf" srcId="{DEE9E02E-0407-442C-AA58-AE5505F21661}" destId="{B213031D-407C-4B35-8215-8A62ECB149A3}" srcOrd="0" destOrd="0" presId="urn:microsoft.com/office/officeart/2005/8/layout/list1"/>
    <dgm:cxn modelId="{F34E7E43-16D1-4D8E-997C-4C227D5E65D0}" srcId="{DEE9E02E-0407-442C-AA58-AE5505F21661}" destId="{86B7F9B8-F45A-47D7-93EE-0DCEE3741DBB}" srcOrd="1" destOrd="0" parTransId="{1E2F5658-E01F-41B7-8968-A21A86B4F0CD}" sibTransId="{CBEF3578-01BD-4D9D-B551-33E1F85B0FAC}"/>
    <dgm:cxn modelId="{9661E74C-0B9B-4A1D-A024-A531004ABC4D}" type="presOf" srcId="{7F93315F-DE70-4A15-8094-91297F03FBFE}" destId="{83B2EBB3-D24F-4A2F-8677-18CADB1E5F9C}" srcOrd="0" destOrd="2" presId="urn:microsoft.com/office/officeart/2005/8/layout/list1"/>
    <dgm:cxn modelId="{56317753-91CD-43AD-AB5D-AED9FB62D23F}" type="presOf" srcId="{2B290981-F558-4443-BB86-032F0AA4B953}" destId="{AAF07520-E57E-4F87-B1C4-73B0C074EA16}" srcOrd="0" destOrd="0" presId="urn:microsoft.com/office/officeart/2005/8/layout/list1"/>
    <dgm:cxn modelId="{A99E615A-B7C2-4872-AE8F-452BD7B74695}" type="presOf" srcId="{24B5A7F3-2D33-4898-BD0C-EBEA9C947DEA}" destId="{D9FB5F77-804F-49EE-BB1F-28720A2546AA}" srcOrd="0" destOrd="0" presId="urn:microsoft.com/office/officeart/2005/8/layout/list1"/>
    <dgm:cxn modelId="{ACB29488-33B5-4537-923A-A652445EC989}" srcId="{DEE9E02E-0407-442C-AA58-AE5505F21661}" destId="{78000A8B-37CA-4EC0-B38B-C4B3B05120C9}" srcOrd="2" destOrd="0" parTransId="{F0E12994-8940-41C9-A13A-423A24C77F53}" sibTransId="{2ED27C79-902E-48D0-A4C0-EAD251ED38F6}"/>
    <dgm:cxn modelId="{BD60AD8D-C139-40FE-A876-0FE32D531BE2}" srcId="{2B290981-F558-4443-BB86-032F0AA4B953}" destId="{7F93315F-DE70-4A15-8094-91297F03FBFE}" srcOrd="2" destOrd="0" parTransId="{0355C805-144E-4079-8A7F-5EEF7BD73CC2}" sibTransId="{B65E1E52-EFF2-45A2-B8C7-B2E49C1C0DDE}"/>
    <dgm:cxn modelId="{18690B8F-2B6F-4835-8999-C0DF2E2C1D1B}" type="presOf" srcId="{D381DC55-07BA-47C6-9EF6-5CCF3FB920E3}" destId="{5F26A7CF-1E01-417E-B568-C1F2E5385EDF}" srcOrd="0" destOrd="0" presId="urn:microsoft.com/office/officeart/2005/8/layout/list1"/>
    <dgm:cxn modelId="{E8FB4B96-9BB2-4504-BE0E-411E744A8E4E}" type="presOf" srcId="{16BA1263-A252-4F1B-9EB8-6F4F6C6DEFEE}" destId="{8D4336B6-4F41-4293-8B39-74DFAE1D8759}" srcOrd="0" destOrd="0" presId="urn:microsoft.com/office/officeart/2005/8/layout/list1"/>
    <dgm:cxn modelId="{2B9C82B0-1F83-4DA1-9A13-39D8579F5967}" srcId="{16BA1263-A252-4F1B-9EB8-6F4F6C6DEFEE}" destId="{F6885F7C-BAD0-4BB8-9B07-B8FC607ADC54}" srcOrd="1" destOrd="0" parTransId="{0F144997-BDD7-4232-9571-2B0E7F383B89}" sibTransId="{5D0669F9-2A87-47A2-894E-9D4B663533E6}"/>
    <dgm:cxn modelId="{0240DFBD-8BC5-4291-8BDE-A81466188864}" type="presOf" srcId="{86B7F9B8-F45A-47D7-93EE-0DCEE3741DBB}" destId="{D9FB5F77-804F-49EE-BB1F-28720A2546AA}" srcOrd="0" destOrd="1" presId="urn:microsoft.com/office/officeart/2005/8/layout/list1"/>
    <dgm:cxn modelId="{788F97D2-ABF7-4724-866A-57CA49EC00B0}" srcId="{2B290981-F558-4443-BB86-032F0AA4B953}" destId="{596F1646-DB2A-4FF7-899D-8B38C1BFE6D8}" srcOrd="1" destOrd="0" parTransId="{CFA6FB9C-650B-4E39-98A8-88D58D612F34}" sibTransId="{19A4FD3D-B6AF-4671-B319-02A813D15EE7}"/>
    <dgm:cxn modelId="{245EC1DB-8E2B-4049-88D4-5A94B4E2D53F}" type="presOf" srcId="{4D024239-DA27-4D67-A43C-D86AA6FB8E86}" destId="{5F26A7CF-1E01-417E-B568-C1F2E5385EDF}" srcOrd="0" destOrd="2" presId="urn:microsoft.com/office/officeart/2005/8/layout/list1"/>
    <dgm:cxn modelId="{45244CEA-3C45-4500-B9E1-B96FEDE15CBA}" type="presOf" srcId="{DEE9E02E-0407-442C-AA58-AE5505F21661}" destId="{0C867192-DFF2-41AC-A605-53E07F2BB399}" srcOrd="1" destOrd="0" presId="urn:microsoft.com/office/officeart/2005/8/layout/list1"/>
    <dgm:cxn modelId="{DBC93EF0-2741-4F83-98B1-D3B3C7694FAE}" srcId="{2B290981-F558-4443-BB86-032F0AA4B953}" destId="{D3417DAA-38C2-481D-841B-62A53914277D}" srcOrd="0" destOrd="0" parTransId="{EA48154E-9B76-49EE-BAFB-4CFA9D9BF7F4}" sibTransId="{775E3776-830F-4ACB-A6EB-A6A3C80F35DA}"/>
    <dgm:cxn modelId="{605842F6-42FB-4059-B466-2263FAC18B50}" srcId="{95D92959-BC0E-44FD-887B-4658E0914F38}" destId="{16BA1263-A252-4F1B-9EB8-6F4F6C6DEFEE}" srcOrd="2" destOrd="0" parTransId="{D94C30CC-7B76-48E0-848F-5A1843243A53}" sibTransId="{5281FDFE-B8CC-463E-A745-2349D53BCB44}"/>
    <dgm:cxn modelId="{DBBCC9F6-6D25-476C-B617-C67D51F89CCB}" srcId="{DEE9E02E-0407-442C-AA58-AE5505F21661}" destId="{24B5A7F3-2D33-4898-BD0C-EBEA9C947DEA}" srcOrd="0" destOrd="0" parTransId="{3B4007A5-3761-4AC5-A867-6888F1CC35AF}" sibTransId="{359A9766-3CAF-4D41-A14E-0DADBAA4FE29}"/>
    <dgm:cxn modelId="{A33FFEBD-EF07-42E7-B93A-4F896A906A94}" type="presParOf" srcId="{E4D957EE-D1F1-4CB4-8A8D-76C0A523B2FD}" destId="{4A29AA3F-BF31-4890-861B-32E2D98822CD}" srcOrd="0" destOrd="0" presId="urn:microsoft.com/office/officeart/2005/8/layout/list1"/>
    <dgm:cxn modelId="{90371236-C609-4FB5-998F-CBD60572BF00}" type="presParOf" srcId="{4A29AA3F-BF31-4890-861B-32E2D98822CD}" destId="{B213031D-407C-4B35-8215-8A62ECB149A3}" srcOrd="0" destOrd="0" presId="urn:microsoft.com/office/officeart/2005/8/layout/list1"/>
    <dgm:cxn modelId="{81ABB6E3-619B-4521-85E2-D6AFAAECF9E6}" type="presParOf" srcId="{4A29AA3F-BF31-4890-861B-32E2D98822CD}" destId="{0C867192-DFF2-41AC-A605-53E07F2BB399}" srcOrd="1" destOrd="0" presId="urn:microsoft.com/office/officeart/2005/8/layout/list1"/>
    <dgm:cxn modelId="{81DF4ACD-77F4-49C0-9D54-3505D8E7004B}" type="presParOf" srcId="{E4D957EE-D1F1-4CB4-8A8D-76C0A523B2FD}" destId="{F2062304-825E-45CF-834B-CCA67024CD0C}" srcOrd="1" destOrd="0" presId="urn:microsoft.com/office/officeart/2005/8/layout/list1"/>
    <dgm:cxn modelId="{DEB951D0-81C7-4D2B-A0FB-5F16716797ED}" type="presParOf" srcId="{E4D957EE-D1F1-4CB4-8A8D-76C0A523B2FD}" destId="{D9FB5F77-804F-49EE-BB1F-28720A2546AA}" srcOrd="2" destOrd="0" presId="urn:microsoft.com/office/officeart/2005/8/layout/list1"/>
    <dgm:cxn modelId="{E931E1B9-D67D-447E-B790-AEA8BD39EC09}" type="presParOf" srcId="{E4D957EE-D1F1-4CB4-8A8D-76C0A523B2FD}" destId="{BE5227C6-C35D-4855-AC2F-614B66760E68}" srcOrd="3" destOrd="0" presId="urn:microsoft.com/office/officeart/2005/8/layout/list1"/>
    <dgm:cxn modelId="{15BFC96D-7119-4927-B5A7-6C0EEA7F75CD}" type="presParOf" srcId="{E4D957EE-D1F1-4CB4-8A8D-76C0A523B2FD}" destId="{CE1FC984-51C7-4353-ACE4-4658BDCA9408}" srcOrd="4" destOrd="0" presId="urn:microsoft.com/office/officeart/2005/8/layout/list1"/>
    <dgm:cxn modelId="{00974680-0982-483C-93F5-0693311F8E6F}" type="presParOf" srcId="{CE1FC984-51C7-4353-ACE4-4658BDCA9408}" destId="{AAF07520-E57E-4F87-B1C4-73B0C074EA16}" srcOrd="0" destOrd="0" presId="urn:microsoft.com/office/officeart/2005/8/layout/list1"/>
    <dgm:cxn modelId="{C050DDFF-DEAB-4C78-BCF2-086C85DBB0F1}" type="presParOf" srcId="{CE1FC984-51C7-4353-ACE4-4658BDCA9408}" destId="{285A20F0-352A-47EF-B9FA-EC9582F5BFDF}" srcOrd="1" destOrd="0" presId="urn:microsoft.com/office/officeart/2005/8/layout/list1"/>
    <dgm:cxn modelId="{1BB8BE4B-2B67-40CA-A95A-4EBA36F74F52}" type="presParOf" srcId="{E4D957EE-D1F1-4CB4-8A8D-76C0A523B2FD}" destId="{2A11DC16-980C-48A2-A117-AC7DF1E6AB68}" srcOrd="5" destOrd="0" presId="urn:microsoft.com/office/officeart/2005/8/layout/list1"/>
    <dgm:cxn modelId="{FCADA209-8A82-4987-B719-EBB25DD337C9}" type="presParOf" srcId="{E4D957EE-D1F1-4CB4-8A8D-76C0A523B2FD}" destId="{83B2EBB3-D24F-4A2F-8677-18CADB1E5F9C}" srcOrd="6" destOrd="0" presId="urn:microsoft.com/office/officeart/2005/8/layout/list1"/>
    <dgm:cxn modelId="{661B5B0E-C129-46CF-9BD2-751F66F311A8}" type="presParOf" srcId="{E4D957EE-D1F1-4CB4-8A8D-76C0A523B2FD}" destId="{9D3CCB9A-A62D-4AC3-BED9-C9E61139C156}" srcOrd="7" destOrd="0" presId="urn:microsoft.com/office/officeart/2005/8/layout/list1"/>
    <dgm:cxn modelId="{096FFF58-5EF1-49EF-ADC4-45C47CD912E0}" type="presParOf" srcId="{E4D957EE-D1F1-4CB4-8A8D-76C0A523B2FD}" destId="{8AEBA039-63E6-4890-98BA-AC19D7CDB185}" srcOrd="8" destOrd="0" presId="urn:microsoft.com/office/officeart/2005/8/layout/list1"/>
    <dgm:cxn modelId="{633A45C9-19B7-40D9-8CC2-D8E17D2176BD}" type="presParOf" srcId="{8AEBA039-63E6-4890-98BA-AC19D7CDB185}" destId="{8D4336B6-4F41-4293-8B39-74DFAE1D8759}" srcOrd="0" destOrd="0" presId="urn:microsoft.com/office/officeart/2005/8/layout/list1"/>
    <dgm:cxn modelId="{900D7CE5-69B0-4A19-B3D1-83343D775F2E}" type="presParOf" srcId="{8AEBA039-63E6-4890-98BA-AC19D7CDB185}" destId="{B17FA150-0500-41F3-8998-F4AFBB55284A}" srcOrd="1" destOrd="0" presId="urn:microsoft.com/office/officeart/2005/8/layout/list1"/>
    <dgm:cxn modelId="{BAB7A896-9257-48E8-98E3-3EB3B4697B41}" type="presParOf" srcId="{E4D957EE-D1F1-4CB4-8A8D-76C0A523B2FD}" destId="{62FD4154-F030-4341-8BE3-52E02F4E8F38}" srcOrd="9" destOrd="0" presId="urn:microsoft.com/office/officeart/2005/8/layout/list1"/>
    <dgm:cxn modelId="{472EAF11-918D-48E7-AB5F-9A346DFFE56A}" type="presParOf" srcId="{E4D957EE-D1F1-4CB4-8A8D-76C0A523B2FD}" destId="{5F26A7CF-1E01-417E-B568-C1F2E5385ED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5165ACB-3AC6-4084-958B-E2D8DF0D4EE0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en-US"/>
        </a:p>
      </dgm:t>
    </dgm:pt>
    <dgm:pt modelId="{1BAEB112-BE2E-4F56-A9BC-6200396B477D}">
      <dgm:prSet/>
      <dgm:spPr/>
      <dgm:t>
        <a:bodyPr/>
        <a:lstStyle/>
        <a:p>
          <a:r>
            <a:rPr lang="en-US">
              <a:latin typeface="Consolas"/>
            </a:rPr>
            <a:t>Motor Vehicle, Parts Dealers - </a:t>
          </a:r>
          <a:r>
            <a:rPr lang="en-US" b="1">
              <a:solidFill>
                <a:srgbClr val="FF0000"/>
              </a:solidFill>
              <a:latin typeface="Consolas"/>
            </a:rPr>
            <a:t>$18.65 M</a:t>
          </a:r>
        </a:p>
      </dgm:t>
    </dgm:pt>
    <dgm:pt modelId="{7B8D6B31-6038-4F7C-93F7-47F08D993587}" type="parTrans" cxnId="{9EACCCFE-B8CC-48E2-9317-D1F0D2976296}">
      <dgm:prSet/>
      <dgm:spPr/>
      <dgm:t>
        <a:bodyPr/>
        <a:lstStyle/>
        <a:p>
          <a:endParaRPr lang="en-US"/>
        </a:p>
      </dgm:t>
    </dgm:pt>
    <dgm:pt modelId="{3D1FCF44-3E46-45B1-8557-C78CA6B86A21}" type="sibTrans" cxnId="{9EACCCFE-B8CC-48E2-9317-D1F0D2976296}">
      <dgm:prSet/>
      <dgm:spPr/>
      <dgm:t>
        <a:bodyPr/>
        <a:lstStyle/>
        <a:p>
          <a:endParaRPr lang="en-US"/>
        </a:p>
      </dgm:t>
    </dgm:pt>
    <dgm:pt modelId="{066D0A30-8CEF-4C7B-8651-E752B2096054}">
      <dgm:prSet/>
      <dgm:spPr/>
      <dgm:t>
        <a:bodyPr/>
        <a:lstStyle/>
        <a:p>
          <a:r>
            <a:rPr lang="en-US">
              <a:latin typeface="Consolas"/>
            </a:rPr>
            <a:t>New Car Dealers - $14.25 M</a:t>
          </a:r>
        </a:p>
      </dgm:t>
    </dgm:pt>
    <dgm:pt modelId="{4CC40F11-B452-47B0-8AF0-C878433A1777}" type="parTrans" cxnId="{15E7A630-DE93-4F6A-A46C-D7CE29703764}">
      <dgm:prSet/>
      <dgm:spPr/>
      <dgm:t>
        <a:bodyPr/>
        <a:lstStyle/>
        <a:p>
          <a:endParaRPr lang="en-US"/>
        </a:p>
      </dgm:t>
    </dgm:pt>
    <dgm:pt modelId="{DBB7366A-628D-435B-A588-A62E0C94EA54}" type="sibTrans" cxnId="{15E7A630-DE93-4F6A-A46C-D7CE29703764}">
      <dgm:prSet/>
      <dgm:spPr/>
      <dgm:t>
        <a:bodyPr/>
        <a:lstStyle/>
        <a:p>
          <a:endParaRPr lang="en-US"/>
        </a:p>
      </dgm:t>
    </dgm:pt>
    <dgm:pt modelId="{C71A305B-A4A5-4803-924C-3D2D1112CB11}">
      <dgm:prSet/>
      <dgm:spPr/>
      <dgm:t>
        <a:bodyPr/>
        <a:lstStyle/>
        <a:p>
          <a:r>
            <a:rPr lang="en-US">
              <a:latin typeface="Consolas"/>
            </a:rPr>
            <a:t>Tire Dealers - $765.63K</a:t>
          </a:r>
        </a:p>
      </dgm:t>
    </dgm:pt>
    <dgm:pt modelId="{3CED2B2D-A564-46DB-8E53-33015B16D129}" type="parTrans" cxnId="{609235D8-F6A8-4D98-AD80-1E4D0AD6E688}">
      <dgm:prSet/>
      <dgm:spPr/>
      <dgm:t>
        <a:bodyPr/>
        <a:lstStyle/>
        <a:p>
          <a:endParaRPr lang="en-US"/>
        </a:p>
      </dgm:t>
    </dgm:pt>
    <dgm:pt modelId="{DC9F3C89-4FB6-4B78-87EC-A96C99B1201C}" type="sibTrans" cxnId="{609235D8-F6A8-4D98-AD80-1E4D0AD6E688}">
      <dgm:prSet/>
      <dgm:spPr/>
      <dgm:t>
        <a:bodyPr/>
        <a:lstStyle/>
        <a:p>
          <a:endParaRPr lang="en-US"/>
        </a:p>
      </dgm:t>
    </dgm:pt>
    <dgm:pt modelId="{3EABE0F2-8528-473A-854A-9CA110D2DA79}">
      <dgm:prSet/>
      <dgm:spPr/>
      <dgm:t>
        <a:bodyPr/>
        <a:lstStyle/>
        <a:p>
          <a:r>
            <a:rPr lang="en-US">
              <a:latin typeface="Consolas"/>
            </a:rPr>
            <a:t>Motorcycle, Boat Dealers - $683.82K</a:t>
          </a:r>
        </a:p>
      </dgm:t>
    </dgm:pt>
    <dgm:pt modelId="{A9091630-298C-4E8A-8E2C-9E666DBC0213}" type="parTrans" cxnId="{E7A88086-DDC6-4C10-A9EA-7CF2AF0485B7}">
      <dgm:prSet/>
      <dgm:spPr/>
      <dgm:t>
        <a:bodyPr/>
        <a:lstStyle/>
        <a:p>
          <a:endParaRPr lang="en-US"/>
        </a:p>
      </dgm:t>
    </dgm:pt>
    <dgm:pt modelId="{591FEAFD-AD08-4F92-9172-2294008FA585}" type="sibTrans" cxnId="{E7A88086-DDC6-4C10-A9EA-7CF2AF0485B7}">
      <dgm:prSet/>
      <dgm:spPr/>
      <dgm:t>
        <a:bodyPr/>
        <a:lstStyle/>
        <a:p>
          <a:endParaRPr lang="en-US"/>
        </a:p>
      </dgm:t>
    </dgm:pt>
    <dgm:pt modelId="{EA1CF3D3-D5B6-4E1C-AD1C-7C2E6D151932}">
      <dgm:prSet/>
      <dgm:spPr/>
      <dgm:t>
        <a:bodyPr/>
        <a:lstStyle/>
        <a:p>
          <a:r>
            <a:rPr lang="en-US">
              <a:latin typeface="Consolas"/>
            </a:rPr>
            <a:t>General Merchandise Stores - </a:t>
          </a:r>
          <a:r>
            <a:rPr lang="en-US" b="1">
              <a:solidFill>
                <a:srgbClr val="FF0000"/>
              </a:solidFill>
              <a:latin typeface="Consolas"/>
            </a:rPr>
            <a:t>$13.44 M</a:t>
          </a:r>
        </a:p>
      </dgm:t>
    </dgm:pt>
    <dgm:pt modelId="{A9A7BBB1-C582-4B2C-93FC-2C7A5E0B306F}" type="parTrans" cxnId="{A628E9F0-76EB-49C5-9AA0-DB744C62C8A1}">
      <dgm:prSet/>
      <dgm:spPr/>
      <dgm:t>
        <a:bodyPr/>
        <a:lstStyle/>
        <a:p>
          <a:endParaRPr lang="en-US"/>
        </a:p>
      </dgm:t>
    </dgm:pt>
    <dgm:pt modelId="{5EE7C492-4DA5-4767-943A-94D21AC69AEF}" type="sibTrans" cxnId="{A628E9F0-76EB-49C5-9AA0-DB744C62C8A1}">
      <dgm:prSet/>
      <dgm:spPr/>
      <dgm:t>
        <a:bodyPr/>
        <a:lstStyle/>
        <a:p>
          <a:endParaRPr lang="en-US"/>
        </a:p>
      </dgm:t>
    </dgm:pt>
    <dgm:pt modelId="{4AD5922F-2C94-4EE2-82C9-E659CCC106EA}">
      <dgm:prSet/>
      <dgm:spPr/>
      <dgm:t>
        <a:bodyPr/>
        <a:lstStyle/>
        <a:p>
          <a:r>
            <a:rPr lang="en-US">
              <a:latin typeface="Consolas"/>
            </a:rPr>
            <a:t>Department Stores - $3.56 M</a:t>
          </a:r>
        </a:p>
      </dgm:t>
    </dgm:pt>
    <dgm:pt modelId="{0CFE7DDF-DC2B-4749-B55C-6681D808DB0B}" type="parTrans" cxnId="{B9B47BA1-6FFC-46DD-A523-CAF76430DD2C}">
      <dgm:prSet/>
      <dgm:spPr/>
      <dgm:t>
        <a:bodyPr/>
        <a:lstStyle/>
        <a:p>
          <a:endParaRPr lang="en-US"/>
        </a:p>
      </dgm:t>
    </dgm:pt>
    <dgm:pt modelId="{CFC20DCC-FEBA-4FBF-BEB7-303997FA1DE5}" type="sibTrans" cxnId="{B9B47BA1-6FFC-46DD-A523-CAF76430DD2C}">
      <dgm:prSet/>
      <dgm:spPr/>
      <dgm:t>
        <a:bodyPr/>
        <a:lstStyle/>
        <a:p>
          <a:endParaRPr lang="en-US"/>
        </a:p>
      </dgm:t>
    </dgm:pt>
    <dgm:pt modelId="{BB6DDDA6-7C52-4C6B-A3D8-6135AB6F9363}">
      <dgm:prSet/>
      <dgm:spPr/>
      <dgm:t>
        <a:bodyPr/>
        <a:lstStyle/>
        <a:p>
          <a:r>
            <a:rPr lang="en-US">
              <a:latin typeface="Consolas"/>
            </a:rPr>
            <a:t>Warehouse Superstores - $8.56 M</a:t>
          </a:r>
        </a:p>
      </dgm:t>
    </dgm:pt>
    <dgm:pt modelId="{3ECA077C-A2AB-4E91-A791-DD63321787A2}" type="parTrans" cxnId="{127E5F16-14F2-4A0E-8F0B-806CA57C0AD7}">
      <dgm:prSet/>
      <dgm:spPr/>
      <dgm:t>
        <a:bodyPr/>
        <a:lstStyle/>
        <a:p>
          <a:endParaRPr lang="en-US"/>
        </a:p>
      </dgm:t>
    </dgm:pt>
    <dgm:pt modelId="{74F699ED-E6AB-4E93-965F-FC06B3DE80CE}" type="sibTrans" cxnId="{127E5F16-14F2-4A0E-8F0B-806CA57C0AD7}">
      <dgm:prSet/>
      <dgm:spPr/>
      <dgm:t>
        <a:bodyPr/>
        <a:lstStyle/>
        <a:p>
          <a:endParaRPr lang="en-US"/>
        </a:p>
      </dgm:t>
    </dgm:pt>
    <dgm:pt modelId="{29669CA5-A6AD-4F97-BE7E-35CAB2544651}">
      <dgm:prSet/>
      <dgm:spPr/>
      <dgm:t>
        <a:bodyPr/>
        <a:lstStyle/>
        <a:p>
          <a:r>
            <a:rPr lang="en-US">
              <a:latin typeface="Consolas"/>
            </a:rPr>
            <a:t>Other General Merchandise Stores - $1.32 M</a:t>
          </a:r>
        </a:p>
      </dgm:t>
    </dgm:pt>
    <dgm:pt modelId="{71E8AC68-45A9-4A8F-AADE-D7A821F2EF12}" type="parTrans" cxnId="{BE69321E-76B8-4DD9-9A8A-6842BAFAA4F6}">
      <dgm:prSet/>
      <dgm:spPr/>
      <dgm:t>
        <a:bodyPr/>
        <a:lstStyle/>
        <a:p>
          <a:endParaRPr lang="en-US"/>
        </a:p>
      </dgm:t>
    </dgm:pt>
    <dgm:pt modelId="{6C635181-4F58-4095-BD02-5CEF65F5050E}" type="sibTrans" cxnId="{BE69321E-76B8-4DD9-9A8A-6842BAFAA4F6}">
      <dgm:prSet/>
      <dgm:spPr/>
      <dgm:t>
        <a:bodyPr/>
        <a:lstStyle/>
        <a:p>
          <a:endParaRPr lang="en-US"/>
        </a:p>
      </dgm:t>
    </dgm:pt>
    <dgm:pt modelId="{D078A1FF-9A37-4E57-9BB2-95F781799B9A}">
      <dgm:prSet/>
      <dgm:spPr/>
      <dgm:t>
        <a:bodyPr/>
        <a:lstStyle/>
        <a:p>
          <a:r>
            <a:rPr lang="en-US">
              <a:latin typeface="Consolas"/>
            </a:rPr>
            <a:t>Food, Beverage Stores - </a:t>
          </a:r>
          <a:r>
            <a:rPr lang="en-US" b="1">
              <a:solidFill>
                <a:srgbClr val="FF0000"/>
              </a:solidFill>
              <a:latin typeface="Consolas"/>
            </a:rPr>
            <a:t>$13.36 M</a:t>
          </a:r>
        </a:p>
      </dgm:t>
    </dgm:pt>
    <dgm:pt modelId="{79EDBDEA-7938-425B-81BA-29F04A0D8282}" type="parTrans" cxnId="{EADBB187-549C-4D5A-B4F2-ECD65BA0D49A}">
      <dgm:prSet/>
      <dgm:spPr/>
      <dgm:t>
        <a:bodyPr/>
        <a:lstStyle/>
        <a:p>
          <a:endParaRPr lang="en-US"/>
        </a:p>
      </dgm:t>
    </dgm:pt>
    <dgm:pt modelId="{3F985247-818E-472B-82BB-34FAFA1575F0}" type="sibTrans" cxnId="{EADBB187-549C-4D5A-B4F2-ECD65BA0D49A}">
      <dgm:prSet/>
      <dgm:spPr/>
      <dgm:t>
        <a:bodyPr/>
        <a:lstStyle/>
        <a:p>
          <a:endParaRPr lang="en-US"/>
        </a:p>
      </dgm:t>
    </dgm:pt>
    <dgm:pt modelId="{D7630E0F-7940-4FBE-A48D-80BCA4610D12}">
      <dgm:prSet/>
      <dgm:spPr/>
      <dgm:t>
        <a:bodyPr/>
        <a:lstStyle/>
        <a:p>
          <a:r>
            <a:rPr lang="en-US">
              <a:latin typeface="Consolas"/>
            </a:rPr>
            <a:t>Grocery Stores - $11.9 M</a:t>
          </a:r>
        </a:p>
      </dgm:t>
    </dgm:pt>
    <dgm:pt modelId="{9A470050-2B89-4492-87E1-C3CBA8B8A868}" type="parTrans" cxnId="{5B524917-7569-479B-8B66-93A4D7823220}">
      <dgm:prSet/>
      <dgm:spPr/>
      <dgm:t>
        <a:bodyPr/>
        <a:lstStyle/>
        <a:p>
          <a:endParaRPr lang="en-US"/>
        </a:p>
      </dgm:t>
    </dgm:pt>
    <dgm:pt modelId="{623200FA-9473-41CB-880A-6998B148192D}" type="sibTrans" cxnId="{5B524917-7569-479B-8B66-93A4D7823220}">
      <dgm:prSet/>
      <dgm:spPr/>
      <dgm:t>
        <a:bodyPr/>
        <a:lstStyle/>
        <a:p>
          <a:endParaRPr lang="en-US"/>
        </a:p>
      </dgm:t>
    </dgm:pt>
    <dgm:pt modelId="{1E1712DD-6446-4569-A93A-7A8133B3B265}">
      <dgm:prSet/>
      <dgm:spPr/>
      <dgm:t>
        <a:bodyPr/>
        <a:lstStyle/>
        <a:p>
          <a:r>
            <a:rPr lang="en-US">
              <a:latin typeface="Consolas"/>
            </a:rPr>
            <a:t>Liquor Stores - $593.45K</a:t>
          </a:r>
        </a:p>
      </dgm:t>
    </dgm:pt>
    <dgm:pt modelId="{117F88F4-DF8B-41D7-92BB-011A72BC4FA8}" type="parTrans" cxnId="{9E2F0841-4457-482B-84AF-684756DE407F}">
      <dgm:prSet/>
      <dgm:spPr/>
      <dgm:t>
        <a:bodyPr/>
        <a:lstStyle/>
        <a:p>
          <a:endParaRPr lang="en-US"/>
        </a:p>
      </dgm:t>
    </dgm:pt>
    <dgm:pt modelId="{DDDA68AA-D65C-4680-B0E6-670ED402989A}" type="sibTrans" cxnId="{9E2F0841-4457-482B-84AF-684756DE407F}">
      <dgm:prSet/>
      <dgm:spPr/>
      <dgm:t>
        <a:bodyPr/>
        <a:lstStyle/>
        <a:p>
          <a:endParaRPr lang="en-US"/>
        </a:p>
      </dgm:t>
    </dgm:pt>
    <dgm:pt modelId="{191AB7CF-04C2-4099-9298-55CCAE91EF1C}">
      <dgm:prSet/>
      <dgm:spPr/>
      <dgm:t>
        <a:bodyPr/>
        <a:lstStyle/>
        <a:p>
          <a:r>
            <a:rPr lang="en-US">
              <a:latin typeface="Consolas"/>
            </a:rPr>
            <a:t>Convenience Stores - $458.44K</a:t>
          </a:r>
        </a:p>
      </dgm:t>
    </dgm:pt>
    <dgm:pt modelId="{8C167C62-BA00-428B-B5B6-68515FE6EFE5}" type="parTrans" cxnId="{68B52BD6-6970-43CA-B567-912A65748BDD}">
      <dgm:prSet/>
      <dgm:spPr/>
      <dgm:t>
        <a:bodyPr/>
        <a:lstStyle/>
        <a:p>
          <a:endParaRPr lang="en-US"/>
        </a:p>
      </dgm:t>
    </dgm:pt>
    <dgm:pt modelId="{8B1576C9-C152-40A3-A4C8-C5B8779B9D6D}" type="sibTrans" cxnId="{68B52BD6-6970-43CA-B567-912A65748BDD}">
      <dgm:prSet/>
      <dgm:spPr/>
      <dgm:t>
        <a:bodyPr/>
        <a:lstStyle/>
        <a:p>
          <a:endParaRPr lang="en-US"/>
        </a:p>
      </dgm:t>
    </dgm:pt>
    <dgm:pt modelId="{112D1825-E4FD-430A-BC09-ECE20BDE2B96}" type="pres">
      <dgm:prSet presAssocID="{35165ACB-3AC6-4084-958B-E2D8DF0D4EE0}" presName="linear" presStyleCnt="0">
        <dgm:presLayoutVars>
          <dgm:animLvl val="lvl"/>
          <dgm:resizeHandles val="exact"/>
        </dgm:presLayoutVars>
      </dgm:prSet>
      <dgm:spPr/>
    </dgm:pt>
    <dgm:pt modelId="{1478CE30-7833-48FF-BE61-A8E5D78F2D39}" type="pres">
      <dgm:prSet presAssocID="{1BAEB112-BE2E-4F56-A9BC-6200396B477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2638A49-7559-4B6E-B526-0AEDD71CB583}" type="pres">
      <dgm:prSet presAssocID="{1BAEB112-BE2E-4F56-A9BC-6200396B477D}" presName="childText" presStyleLbl="revTx" presStyleIdx="0" presStyleCnt="3">
        <dgm:presLayoutVars>
          <dgm:bulletEnabled val="1"/>
        </dgm:presLayoutVars>
      </dgm:prSet>
      <dgm:spPr/>
    </dgm:pt>
    <dgm:pt modelId="{AE7F69C1-DB3C-4DB4-BB84-6B96AE1AD86A}" type="pres">
      <dgm:prSet presAssocID="{EA1CF3D3-D5B6-4E1C-AD1C-7C2E6D15193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1DE72E2-DB23-4BD0-9E66-DCBD315595F0}" type="pres">
      <dgm:prSet presAssocID="{EA1CF3D3-D5B6-4E1C-AD1C-7C2E6D151932}" presName="childText" presStyleLbl="revTx" presStyleIdx="1" presStyleCnt="3">
        <dgm:presLayoutVars>
          <dgm:bulletEnabled val="1"/>
        </dgm:presLayoutVars>
      </dgm:prSet>
      <dgm:spPr/>
    </dgm:pt>
    <dgm:pt modelId="{6D15ECB7-A3DC-443B-A393-D6899F435C1D}" type="pres">
      <dgm:prSet presAssocID="{D078A1FF-9A37-4E57-9BB2-95F781799B9A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C445AC42-2739-4CFA-92C0-55F04BE0C7BE}" type="pres">
      <dgm:prSet presAssocID="{D078A1FF-9A37-4E57-9BB2-95F781799B9A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0F590D13-C99F-45B6-86F3-3ECE048E5868}" type="presOf" srcId="{191AB7CF-04C2-4099-9298-55CCAE91EF1C}" destId="{C445AC42-2739-4CFA-92C0-55F04BE0C7BE}" srcOrd="0" destOrd="2" presId="urn:microsoft.com/office/officeart/2005/8/layout/vList2"/>
    <dgm:cxn modelId="{6F202713-BF64-4ABB-9526-BA708B53C068}" type="presOf" srcId="{29669CA5-A6AD-4F97-BE7E-35CAB2544651}" destId="{91DE72E2-DB23-4BD0-9E66-DCBD315595F0}" srcOrd="0" destOrd="2" presId="urn:microsoft.com/office/officeart/2005/8/layout/vList2"/>
    <dgm:cxn modelId="{127E5F16-14F2-4A0E-8F0B-806CA57C0AD7}" srcId="{EA1CF3D3-D5B6-4E1C-AD1C-7C2E6D151932}" destId="{BB6DDDA6-7C52-4C6B-A3D8-6135AB6F9363}" srcOrd="1" destOrd="0" parTransId="{3ECA077C-A2AB-4E91-A791-DD63321787A2}" sibTransId="{74F699ED-E6AB-4E93-965F-FC06B3DE80CE}"/>
    <dgm:cxn modelId="{5B524917-7569-479B-8B66-93A4D7823220}" srcId="{D078A1FF-9A37-4E57-9BB2-95F781799B9A}" destId="{D7630E0F-7940-4FBE-A48D-80BCA4610D12}" srcOrd="0" destOrd="0" parTransId="{9A470050-2B89-4492-87E1-C3CBA8B8A868}" sibTransId="{623200FA-9473-41CB-880A-6998B148192D}"/>
    <dgm:cxn modelId="{BE69321E-76B8-4DD9-9A8A-6842BAFAA4F6}" srcId="{EA1CF3D3-D5B6-4E1C-AD1C-7C2E6D151932}" destId="{29669CA5-A6AD-4F97-BE7E-35CAB2544651}" srcOrd="2" destOrd="0" parTransId="{71E8AC68-45A9-4A8F-AADE-D7A821F2EF12}" sibTransId="{6C635181-4F58-4095-BD02-5CEF65F5050E}"/>
    <dgm:cxn modelId="{F0EE3D2E-2EE5-44CA-9B9E-7220C0378E2A}" type="presOf" srcId="{4AD5922F-2C94-4EE2-82C9-E659CCC106EA}" destId="{91DE72E2-DB23-4BD0-9E66-DCBD315595F0}" srcOrd="0" destOrd="0" presId="urn:microsoft.com/office/officeart/2005/8/layout/vList2"/>
    <dgm:cxn modelId="{15E7A630-DE93-4F6A-A46C-D7CE29703764}" srcId="{1BAEB112-BE2E-4F56-A9BC-6200396B477D}" destId="{066D0A30-8CEF-4C7B-8651-E752B2096054}" srcOrd="0" destOrd="0" parTransId="{4CC40F11-B452-47B0-8AF0-C878433A1777}" sibTransId="{DBB7366A-628D-435B-A588-A62E0C94EA54}"/>
    <dgm:cxn modelId="{71F45837-6F45-4851-9EFF-8F21CD1B207F}" type="presOf" srcId="{BB6DDDA6-7C52-4C6B-A3D8-6135AB6F9363}" destId="{91DE72E2-DB23-4BD0-9E66-DCBD315595F0}" srcOrd="0" destOrd="1" presId="urn:microsoft.com/office/officeart/2005/8/layout/vList2"/>
    <dgm:cxn modelId="{9E2F0841-4457-482B-84AF-684756DE407F}" srcId="{D078A1FF-9A37-4E57-9BB2-95F781799B9A}" destId="{1E1712DD-6446-4569-A93A-7A8133B3B265}" srcOrd="1" destOrd="0" parTransId="{117F88F4-DF8B-41D7-92BB-011A72BC4FA8}" sibTransId="{DDDA68AA-D65C-4680-B0E6-670ED402989A}"/>
    <dgm:cxn modelId="{779D334A-06FF-46D0-9EF0-03E5C2D1D343}" type="presOf" srcId="{1E1712DD-6446-4569-A93A-7A8133B3B265}" destId="{C445AC42-2739-4CFA-92C0-55F04BE0C7BE}" srcOrd="0" destOrd="1" presId="urn:microsoft.com/office/officeart/2005/8/layout/vList2"/>
    <dgm:cxn modelId="{F9DFA572-5788-4AC0-841F-3DC05681EFFB}" type="presOf" srcId="{D078A1FF-9A37-4E57-9BB2-95F781799B9A}" destId="{6D15ECB7-A3DC-443B-A393-D6899F435C1D}" srcOrd="0" destOrd="0" presId="urn:microsoft.com/office/officeart/2005/8/layout/vList2"/>
    <dgm:cxn modelId="{3640335A-C2D7-40D5-AB14-174B6BCBDC47}" type="presOf" srcId="{066D0A30-8CEF-4C7B-8651-E752B2096054}" destId="{92638A49-7559-4B6E-B526-0AEDD71CB583}" srcOrd="0" destOrd="0" presId="urn:microsoft.com/office/officeart/2005/8/layout/vList2"/>
    <dgm:cxn modelId="{E7A88086-DDC6-4C10-A9EA-7CF2AF0485B7}" srcId="{1BAEB112-BE2E-4F56-A9BC-6200396B477D}" destId="{3EABE0F2-8528-473A-854A-9CA110D2DA79}" srcOrd="2" destOrd="0" parTransId="{A9091630-298C-4E8A-8E2C-9E666DBC0213}" sibTransId="{591FEAFD-AD08-4F92-9172-2294008FA585}"/>
    <dgm:cxn modelId="{EADBB187-549C-4D5A-B4F2-ECD65BA0D49A}" srcId="{35165ACB-3AC6-4084-958B-E2D8DF0D4EE0}" destId="{D078A1FF-9A37-4E57-9BB2-95F781799B9A}" srcOrd="2" destOrd="0" parTransId="{79EDBDEA-7938-425B-81BA-29F04A0D8282}" sibTransId="{3F985247-818E-472B-82BB-34FAFA1575F0}"/>
    <dgm:cxn modelId="{B9B47BA1-6FFC-46DD-A523-CAF76430DD2C}" srcId="{EA1CF3D3-D5B6-4E1C-AD1C-7C2E6D151932}" destId="{4AD5922F-2C94-4EE2-82C9-E659CCC106EA}" srcOrd="0" destOrd="0" parTransId="{0CFE7DDF-DC2B-4749-B55C-6681D808DB0B}" sibTransId="{CFC20DCC-FEBA-4FBF-BEB7-303997FA1DE5}"/>
    <dgm:cxn modelId="{E4AAE6A4-5571-43CA-BA08-3235ACF691DD}" type="presOf" srcId="{EA1CF3D3-D5B6-4E1C-AD1C-7C2E6D151932}" destId="{AE7F69C1-DB3C-4DB4-BB84-6B96AE1AD86A}" srcOrd="0" destOrd="0" presId="urn:microsoft.com/office/officeart/2005/8/layout/vList2"/>
    <dgm:cxn modelId="{AAF703BB-C35F-43DA-9B01-5DA2EEF14AF7}" type="presOf" srcId="{35165ACB-3AC6-4084-958B-E2D8DF0D4EE0}" destId="{112D1825-E4FD-430A-BC09-ECE20BDE2B96}" srcOrd="0" destOrd="0" presId="urn:microsoft.com/office/officeart/2005/8/layout/vList2"/>
    <dgm:cxn modelId="{BAD675D5-408F-41FB-949E-0569E77BAE8F}" type="presOf" srcId="{C71A305B-A4A5-4803-924C-3D2D1112CB11}" destId="{92638A49-7559-4B6E-B526-0AEDD71CB583}" srcOrd="0" destOrd="1" presId="urn:microsoft.com/office/officeart/2005/8/layout/vList2"/>
    <dgm:cxn modelId="{68B52BD6-6970-43CA-B567-912A65748BDD}" srcId="{D078A1FF-9A37-4E57-9BB2-95F781799B9A}" destId="{191AB7CF-04C2-4099-9298-55CCAE91EF1C}" srcOrd="2" destOrd="0" parTransId="{8C167C62-BA00-428B-B5B6-68515FE6EFE5}" sibTransId="{8B1576C9-C152-40A3-A4C8-C5B8779B9D6D}"/>
    <dgm:cxn modelId="{609235D8-F6A8-4D98-AD80-1E4D0AD6E688}" srcId="{1BAEB112-BE2E-4F56-A9BC-6200396B477D}" destId="{C71A305B-A4A5-4803-924C-3D2D1112CB11}" srcOrd="1" destOrd="0" parTransId="{3CED2B2D-A564-46DB-8E53-33015B16D129}" sibTransId="{DC9F3C89-4FB6-4B78-87EC-A96C99B1201C}"/>
    <dgm:cxn modelId="{D81F24DD-FBAD-4506-A82F-73998FEC3812}" type="presOf" srcId="{D7630E0F-7940-4FBE-A48D-80BCA4610D12}" destId="{C445AC42-2739-4CFA-92C0-55F04BE0C7BE}" srcOrd="0" destOrd="0" presId="urn:microsoft.com/office/officeart/2005/8/layout/vList2"/>
    <dgm:cxn modelId="{D4B26FE0-E0C4-43ED-BF2F-DD90ABABBC71}" type="presOf" srcId="{3EABE0F2-8528-473A-854A-9CA110D2DA79}" destId="{92638A49-7559-4B6E-B526-0AEDD71CB583}" srcOrd="0" destOrd="2" presId="urn:microsoft.com/office/officeart/2005/8/layout/vList2"/>
    <dgm:cxn modelId="{A628E9F0-76EB-49C5-9AA0-DB744C62C8A1}" srcId="{35165ACB-3AC6-4084-958B-E2D8DF0D4EE0}" destId="{EA1CF3D3-D5B6-4E1C-AD1C-7C2E6D151932}" srcOrd="1" destOrd="0" parTransId="{A9A7BBB1-C582-4B2C-93FC-2C7A5E0B306F}" sibTransId="{5EE7C492-4DA5-4767-943A-94D21AC69AEF}"/>
    <dgm:cxn modelId="{0B0A73F5-8D41-4353-88CC-088A6D4468E4}" type="presOf" srcId="{1BAEB112-BE2E-4F56-A9BC-6200396B477D}" destId="{1478CE30-7833-48FF-BE61-A8E5D78F2D39}" srcOrd="0" destOrd="0" presId="urn:microsoft.com/office/officeart/2005/8/layout/vList2"/>
    <dgm:cxn modelId="{9EACCCFE-B8CC-48E2-9317-D1F0D2976296}" srcId="{35165ACB-3AC6-4084-958B-E2D8DF0D4EE0}" destId="{1BAEB112-BE2E-4F56-A9BC-6200396B477D}" srcOrd="0" destOrd="0" parTransId="{7B8D6B31-6038-4F7C-93F7-47F08D993587}" sibTransId="{3D1FCF44-3E46-45B1-8557-C78CA6B86A21}"/>
    <dgm:cxn modelId="{6AEFC9AD-B631-4FBC-AA47-C5502298FECB}" type="presParOf" srcId="{112D1825-E4FD-430A-BC09-ECE20BDE2B96}" destId="{1478CE30-7833-48FF-BE61-A8E5D78F2D39}" srcOrd="0" destOrd="0" presId="urn:microsoft.com/office/officeart/2005/8/layout/vList2"/>
    <dgm:cxn modelId="{C08BDB37-E218-411B-92E2-8BAF062C5844}" type="presParOf" srcId="{112D1825-E4FD-430A-BC09-ECE20BDE2B96}" destId="{92638A49-7559-4B6E-B526-0AEDD71CB583}" srcOrd="1" destOrd="0" presId="urn:microsoft.com/office/officeart/2005/8/layout/vList2"/>
    <dgm:cxn modelId="{A335E2A7-FFD2-4697-B381-74C78ABD3025}" type="presParOf" srcId="{112D1825-E4FD-430A-BC09-ECE20BDE2B96}" destId="{AE7F69C1-DB3C-4DB4-BB84-6B96AE1AD86A}" srcOrd="2" destOrd="0" presId="urn:microsoft.com/office/officeart/2005/8/layout/vList2"/>
    <dgm:cxn modelId="{495B329B-739A-4C97-8EDB-32AE4865F186}" type="presParOf" srcId="{112D1825-E4FD-430A-BC09-ECE20BDE2B96}" destId="{91DE72E2-DB23-4BD0-9E66-DCBD315595F0}" srcOrd="3" destOrd="0" presId="urn:microsoft.com/office/officeart/2005/8/layout/vList2"/>
    <dgm:cxn modelId="{4DEA3B6E-CEE6-4A42-A725-6F276525A95A}" type="presParOf" srcId="{112D1825-E4FD-430A-BC09-ECE20BDE2B96}" destId="{6D15ECB7-A3DC-443B-A393-D6899F435C1D}" srcOrd="4" destOrd="0" presId="urn:microsoft.com/office/officeart/2005/8/layout/vList2"/>
    <dgm:cxn modelId="{7DE45F25-3E5E-4400-8FFD-EA039DBC1FB3}" type="presParOf" srcId="{112D1825-E4FD-430A-BC09-ECE20BDE2B96}" destId="{C445AC42-2739-4CFA-92C0-55F04BE0C7BE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FB5F77-804F-49EE-BB1F-28720A2546AA}">
      <dsp:nvSpPr>
        <dsp:cNvPr id="0" name=""/>
        <dsp:cNvSpPr/>
      </dsp:nvSpPr>
      <dsp:spPr>
        <a:xfrm>
          <a:off x="0" y="318406"/>
          <a:ext cx="5393361" cy="1110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8585" tIns="312420" rIns="418585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kern="1200">
              <a:solidFill>
                <a:srgbClr val="FF0000"/>
              </a:solidFill>
              <a:latin typeface="Consolas" panose="020B0609020204030204" pitchFamily="49" charset="0"/>
            </a:rPr>
            <a:t>$200,843,600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>
              <a:latin typeface="Consolas" panose="020B0609020204030204" pitchFamily="49" charset="0"/>
            </a:rPr>
            <a:t>$73,650 per household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>
              <a:latin typeface="Consolas" panose="020B0609020204030204" pitchFamily="49" charset="0"/>
            </a:rPr>
            <a:t>$29,549 per capita</a:t>
          </a:r>
        </a:p>
      </dsp:txBody>
      <dsp:txXfrm>
        <a:off x="0" y="318406"/>
        <a:ext cx="5393361" cy="1110375"/>
      </dsp:txXfrm>
    </dsp:sp>
    <dsp:sp modelId="{0C867192-DFF2-41AC-A605-53E07F2BB399}">
      <dsp:nvSpPr>
        <dsp:cNvPr id="0" name=""/>
        <dsp:cNvSpPr/>
      </dsp:nvSpPr>
      <dsp:spPr>
        <a:xfrm>
          <a:off x="269668" y="97006"/>
          <a:ext cx="3775352" cy="4428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699" tIns="0" rIns="142699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>
              <a:latin typeface="Consolas" panose="020B0609020204030204" pitchFamily="49" charset="0"/>
            </a:rPr>
            <a:t>Total Expenditures</a:t>
          </a:r>
        </a:p>
      </dsp:txBody>
      <dsp:txXfrm>
        <a:off x="291284" y="118622"/>
        <a:ext cx="3732120" cy="399568"/>
      </dsp:txXfrm>
    </dsp:sp>
    <dsp:sp modelId="{83B2EBB3-D24F-4A2F-8677-18CADB1E5F9C}">
      <dsp:nvSpPr>
        <dsp:cNvPr id="0" name=""/>
        <dsp:cNvSpPr/>
      </dsp:nvSpPr>
      <dsp:spPr>
        <a:xfrm>
          <a:off x="0" y="1731181"/>
          <a:ext cx="5393361" cy="1110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8585" tIns="312420" rIns="418585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kern="1200">
              <a:solidFill>
                <a:srgbClr val="FF0000"/>
              </a:solidFill>
              <a:latin typeface="Consolas" panose="020B0609020204030204" pitchFamily="49" charset="0"/>
            </a:rPr>
            <a:t>$106,659,704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>
              <a:latin typeface="Consolas" panose="020B0609020204030204" pitchFamily="49" charset="0"/>
            </a:rPr>
            <a:t>$39,112 per household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>
              <a:latin typeface="Consolas" panose="020B0609020204030204" pitchFamily="49" charset="0"/>
            </a:rPr>
            <a:t>$15,692 per capita</a:t>
          </a:r>
        </a:p>
      </dsp:txBody>
      <dsp:txXfrm>
        <a:off x="0" y="1731181"/>
        <a:ext cx="5393361" cy="1110375"/>
      </dsp:txXfrm>
    </dsp:sp>
    <dsp:sp modelId="{285A20F0-352A-47EF-B9FA-EC9582F5BFDF}">
      <dsp:nvSpPr>
        <dsp:cNvPr id="0" name=""/>
        <dsp:cNvSpPr/>
      </dsp:nvSpPr>
      <dsp:spPr>
        <a:xfrm>
          <a:off x="269668" y="1509781"/>
          <a:ext cx="3775352" cy="44280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699" tIns="0" rIns="142699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>
              <a:latin typeface="Consolas" panose="020B0609020204030204" pitchFamily="49" charset="0"/>
            </a:rPr>
            <a:t>Non-Retail Expenditures</a:t>
          </a:r>
        </a:p>
      </dsp:txBody>
      <dsp:txXfrm>
        <a:off x="291284" y="1531397"/>
        <a:ext cx="3732120" cy="399568"/>
      </dsp:txXfrm>
    </dsp:sp>
    <dsp:sp modelId="{5F26A7CF-1E01-417E-B568-C1F2E5385EDF}">
      <dsp:nvSpPr>
        <dsp:cNvPr id="0" name=""/>
        <dsp:cNvSpPr/>
      </dsp:nvSpPr>
      <dsp:spPr>
        <a:xfrm>
          <a:off x="0" y="3143956"/>
          <a:ext cx="5393361" cy="1110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8585" tIns="312420" rIns="418585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kern="1200">
              <a:solidFill>
                <a:srgbClr val="FF0000"/>
              </a:solidFill>
              <a:latin typeface="Consolas" panose="020B0609020204030204" pitchFamily="49" charset="0"/>
            </a:rPr>
            <a:t>$94,183,896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>
              <a:latin typeface="Consolas" panose="020B0609020204030204" pitchFamily="49" charset="0"/>
            </a:rPr>
            <a:t>$34,538 per household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>
              <a:latin typeface="Consolas" panose="020B0609020204030204" pitchFamily="49" charset="0"/>
            </a:rPr>
            <a:t>$13,857 per capita</a:t>
          </a:r>
        </a:p>
      </dsp:txBody>
      <dsp:txXfrm>
        <a:off x="0" y="3143956"/>
        <a:ext cx="5393361" cy="1110375"/>
      </dsp:txXfrm>
    </dsp:sp>
    <dsp:sp modelId="{B17FA150-0500-41F3-8998-F4AFBB55284A}">
      <dsp:nvSpPr>
        <dsp:cNvPr id="0" name=""/>
        <dsp:cNvSpPr/>
      </dsp:nvSpPr>
      <dsp:spPr>
        <a:xfrm>
          <a:off x="269668" y="2922556"/>
          <a:ext cx="3775352" cy="44280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699" tIns="0" rIns="142699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>
              <a:latin typeface="Consolas" panose="020B0609020204030204" pitchFamily="49" charset="0"/>
            </a:rPr>
            <a:t>Retail Expenditures </a:t>
          </a:r>
        </a:p>
      </dsp:txBody>
      <dsp:txXfrm>
        <a:off x="291284" y="2944172"/>
        <a:ext cx="3732120" cy="3995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78CE30-7833-48FF-BE61-A8E5D78F2D39}">
      <dsp:nvSpPr>
        <dsp:cNvPr id="0" name=""/>
        <dsp:cNvSpPr/>
      </dsp:nvSpPr>
      <dsp:spPr>
        <a:xfrm>
          <a:off x="0" y="387864"/>
          <a:ext cx="5393361" cy="4446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>
              <a:latin typeface="Consolas"/>
            </a:rPr>
            <a:t>Motor Vehicle, Parts Dealers - </a:t>
          </a:r>
          <a:r>
            <a:rPr lang="en-US" sz="1900" b="1" kern="1200">
              <a:solidFill>
                <a:srgbClr val="FF0000"/>
              </a:solidFill>
              <a:latin typeface="Consolas"/>
            </a:rPr>
            <a:t>$18.65 M</a:t>
          </a:r>
        </a:p>
      </dsp:txBody>
      <dsp:txXfrm>
        <a:off x="21704" y="409568"/>
        <a:ext cx="5349953" cy="401192"/>
      </dsp:txXfrm>
    </dsp:sp>
    <dsp:sp modelId="{92638A49-7559-4B6E-B526-0AEDD71CB583}">
      <dsp:nvSpPr>
        <dsp:cNvPr id="0" name=""/>
        <dsp:cNvSpPr/>
      </dsp:nvSpPr>
      <dsp:spPr>
        <a:xfrm>
          <a:off x="0" y="832464"/>
          <a:ext cx="5393361" cy="7472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239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>
              <a:latin typeface="Consolas"/>
            </a:rPr>
            <a:t>New Car Dealers - $14.25 M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>
              <a:latin typeface="Consolas"/>
            </a:rPr>
            <a:t>Tire Dealers - $765.63K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>
              <a:latin typeface="Consolas"/>
            </a:rPr>
            <a:t>Motorcycle, Boat Dealers - $683.82K</a:t>
          </a:r>
        </a:p>
      </dsp:txBody>
      <dsp:txXfrm>
        <a:off x="0" y="832464"/>
        <a:ext cx="5393361" cy="747270"/>
      </dsp:txXfrm>
    </dsp:sp>
    <dsp:sp modelId="{AE7F69C1-DB3C-4DB4-BB84-6B96AE1AD86A}">
      <dsp:nvSpPr>
        <dsp:cNvPr id="0" name=""/>
        <dsp:cNvSpPr/>
      </dsp:nvSpPr>
      <dsp:spPr>
        <a:xfrm>
          <a:off x="0" y="1579734"/>
          <a:ext cx="5393361" cy="444600"/>
        </a:xfrm>
        <a:prstGeom prst="roundRect">
          <a:avLst/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>
              <a:latin typeface="Consolas"/>
            </a:rPr>
            <a:t>General Merchandise Stores - </a:t>
          </a:r>
          <a:r>
            <a:rPr lang="en-US" sz="1900" b="1" kern="1200">
              <a:solidFill>
                <a:srgbClr val="FF0000"/>
              </a:solidFill>
              <a:latin typeface="Consolas"/>
            </a:rPr>
            <a:t>$13.44 M</a:t>
          </a:r>
        </a:p>
      </dsp:txBody>
      <dsp:txXfrm>
        <a:off x="21704" y="1601438"/>
        <a:ext cx="5349953" cy="401192"/>
      </dsp:txXfrm>
    </dsp:sp>
    <dsp:sp modelId="{91DE72E2-DB23-4BD0-9E66-DCBD315595F0}">
      <dsp:nvSpPr>
        <dsp:cNvPr id="0" name=""/>
        <dsp:cNvSpPr/>
      </dsp:nvSpPr>
      <dsp:spPr>
        <a:xfrm>
          <a:off x="0" y="2024334"/>
          <a:ext cx="5393361" cy="7472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239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>
              <a:latin typeface="Consolas"/>
            </a:rPr>
            <a:t>Department Stores - $3.56 M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>
              <a:latin typeface="Consolas"/>
            </a:rPr>
            <a:t>Warehouse Superstores - $8.56 M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>
              <a:latin typeface="Consolas"/>
            </a:rPr>
            <a:t>Other General Merchandise Stores - $1.32 M</a:t>
          </a:r>
        </a:p>
      </dsp:txBody>
      <dsp:txXfrm>
        <a:off x="0" y="2024334"/>
        <a:ext cx="5393361" cy="747270"/>
      </dsp:txXfrm>
    </dsp:sp>
    <dsp:sp modelId="{6D15ECB7-A3DC-443B-A393-D6899F435C1D}">
      <dsp:nvSpPr>
        <dsp:cNvPr id="0" name=""/>
        <dsp:cNvSpPr/>
      </dsp:nvSpPr>
      <dsp:spPr>
        <a:xfrm>
          <a:off x="0" y="2771604"/>
          <a:ext cx="5393361" cy="444600"/>
        </a:xfrm>
        <a:prstGeom prst="roundRect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>
              <a:latin typeface="Consolas"/>
            </a:rPr>
            <a:t>Food, Beverage Stores - </a:t>
          </a:r>
          <a:r>
            <a:rPr lang="en-US" sz="1900" b="1" kern="1200">
              <a:solidFill>
                <a:srgbClr val="FF0000"/>
              </a:solidFill>
              <a:latin typeface="Consolas"/>
            </a:rPr>
            <a:t>$13.36 M</a:t>
          </a:r>
        </a:p>
      </dsp:txBody>
      <dsp:txXfrm>
        <a:off x="21704" y="2793308"/>
        <a:ext cx="5349953" cy="401192"/>
      </dsp:txXfrm>
    </dsp:sp>
    <dsp:sp modelId="{C445AC42-2739-4CFA-92C0-55F04BE0C7BE}">
      <dsp:nvSpPr>
        <dsp:cNvPr id="0" name=""/>
        <dsp:cNvSpPr/>
      </dsp:nvSpPr>
      <dsp:spPr>
        <a:xfrm>
          <a:off x="0" y="3216204"/>
          <a:ext cx="5393361" cy="7472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239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>
              <a:latin typeface="Consolas"/>
            </a:rPr>
            <a:t>Grocery Stores - $11.9 M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>
              <a:latin typeface="Consolas"/>
            </a:rPr>
            <a:t>Liquor Stores - $593.45K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>
              <a:latin typeface="Consolas"/>
            </a:rPr>
            <a:t>Convenience Stores - $458.44K</a:t>
          </a:r>
        </a:p>
      </dsp:txBody>
      <dsp:txXfrm>
        <a:off x="0" y="3216204"/>
        <a:ext cx="5393361" cy="7472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7A6FD-D3EA-4589-06AD-BA1839ADE0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35A20A-18A0-EFFB-18F7-D35BDE758E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8D125F-E779-FDDD-ABAE-F7A35AA48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3F90-B014-4FF0-AAAA-29F45D7C641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EF15AF-6D69-D02E-9299-E3A44DF0F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72A4E4-2E9B-BB0A-BAD3-D9E646525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C6A38-B63B-4B91-A05A-E4D4E5491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23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66DE8-765B-17DB-C2E3-0D2A6D23B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AECDB4-AD0E-4326-CB86-1C0792E405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28FB9A-B7F0-3047-35BF-699A9A077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3F90-B014-4FF0-AAAA-29F45D7C641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A6074E-D327-D4AF-62B3-60CCA8DC2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AF9E4A-6467-5EB7-6DA8-309B2F73D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C6A38-B63B-4B91-A05A-E4D4E5491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089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96C2B3-FDC0-D06E-C44B-6EBCDADFF1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BE97AF-EA52-45B5-5750-7B3D152325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A9F6D4-EA47-A2A3-21EF-39CF17FE6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3F90-B014-4FF0-AAAA-29F45D7C641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BD97A-DA7A-E802-6A50-17DFFFBF1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7E3D86-F45D-C6DE-7237-0E72CB8D2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C6A38-B63B-4B91-A05A-E4D4E5491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625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E00E5-6214-CAAC-BD06-BB032B621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19B787-E854-1EA7-70B5-28FF93DE4D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828ECF-C035-A8B5-BB96-CBBE47D8B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3F90-B014-4FF0-AAAA-29F45D7C641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857C85-5DDB-1072-D3E7-15A6A4604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A8B5B-FEC2-EA69-76F4-7409008A1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C6A38-B63B-4B91-A05A-E4D4E5491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769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457A6-0A83-0D26-A86C-1BD22464D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07435C-9833-3972-A262-DBD20140BF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39330-6769-5DA3-8743-09C5F7B2C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3F90-B014-4FF0-AAAA-29F45D7C641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026DDA-BA32-E7F5-52C4-CD6FC3B8C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8CF84-0672-14F3-F27B-DE2838383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C6A38-B63B-4B91-A05A-E4D4E5491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556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A8C99-3FC2-9DCA-6447-CFBEB7624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F12A8B-0F29-E78E-706B-966F319940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FE6BE5-8F16-EA8C-BAC5-BDB709FC76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C147AE-0BAA-862E-31A6-DB863AD87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3F90-B014-4FF0-AAAA-29F45D7C641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9FACD2-730A-5B02-292D-BAB1084AF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DE08DD-F10F-1F60-989D-DC54790AE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C6A38-B63B-4B91-A05A-E4D4E5491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409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ED6BA-20F8-7127-CF97-3C7F12F27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10220B-9CDE-6753-6CF5-784C8DED0D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A4288F-9A50-6100-5C54-D70E61AF20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CD45A0-E4DD-C5FB-527E-8B33AFD280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D37B10-F4BA-7714-DE38-F4C53D8DF6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2980C3-36CD-F525-143A-D2741F950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3F90-B014-4FF0-AAAA-29F45D7C641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EE9CAC-1A98-E834-3B31-EB47E0701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03E5BB-B80D-D0C4-81DC-21ACA90EA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C6A38-B63B-4B91-A05A-E4D4E5491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04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378FA-4EE3-34DF-3E8F-4DBE6E8D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050904-EF16-A0CF-20BA-A277B6FB0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3F90-B014-4FF0-AAAA-29F45D7C641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736600-0946-504D-C2A6-549B3F2E2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7DBE38-4655-6D1E-0BC2-F2F9DBF90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C6A38-B63B-4B91-A05A-E4D4E5491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8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65593B-E106-0D25-0BC4-6826F170E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3F90-B014-4FF0-AAAA-29F45D7C641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EECDC6-FE9D-1CBB-E494-2FF6F5448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1CE1FA-0B62-DCD1-85BE-E93FB602F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C6A38-B63B-4B91-A05A-E4D4E5491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268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F6397-6B8F-DA9B-7EF2-E655D4E5D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07479-FFF8-7E35-3C8B-D9953C71F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199BE0-D159-CAFD-3715-9D68FE7004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B62BE6-CD66-31BC-5364-1A5EE7656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3F90-B014-4FF0-AAAA-29F45D7C641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DF9B34-E049-D19D-3E7B-AF2331B42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BF3690-BCC0-4150-40B4-1E44035B1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C6A38-B63B-4B91-A05A-E4D4E5491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363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A80EE-38E2-E467-7C1A-3BB9DC91B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2A9780-E594-532E-D643-12A48E9CD6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C4ED57-6092-761E-7E22-51F0A62055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209B90-965F-BBDB-726C-C5D767991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3F90-B014-4FF0-AAAA-29F45D7C641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FF50FA-5F9F-06DF-8E95-2041EDE76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4AFFDB-7A20-D7EC-3281-5E307C241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C6A38-B63B-4B91-A05A-E4D4E5491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976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C8488C-F84E-2F2B-9085-95D0C92C4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727FEA-9DB6-535E-3C3F-7ABC0CB138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7856BE-6EC5-94E6-7497-13AED8F863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C3F90-B014-4FF0-AAAA-29F45D7C641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D8FB67-2703-FD64-0B11-900850B33C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62CD1C-672C-B035-1BD0-195B610D15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C6A38-B63B-4B91-A05A-E4D4E5491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030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7" Type="http://schemas.openxmlformats.org/officeDocument/2006/relationships/image" Target="../media/image23.sv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svg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3" Type="http://schemas.openxmlformats.org/officeDocument/2006/relationships/image" Target="../media/image25.svg"/><Relationship Id="rId7" Type="http://schemas.openxmlformats.org/officeDocument/2006/relationships/image" Target="../media/image29.svg"/><Relationship Id="rId12" Type="http://schemas.microsoft.com/office/2007/relationships/diagramDrawing" Target="../diagrams/drawing1.xml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11" Type="http://schemas.openxmlformats.org/officeDocument/2006/relationships/diagramColors" Target="../diagrams/colors1.xml"/><Relationship Id="rId5" Type="http://schemas.openxmlformats.org/officeDocument/2006/relationships/image" Target="../media/image27.svg"/><Relationship Id="rId10" Type="http://schemas.openxmlformats.org/officeDocument/2006/relationships/diagramQuickStyle" Target="../diagrams/quickStyle1.xml"/><Relationship Id="rId4" Type="http://schemas.openxmlformats.org/officeDocument/2006/relationships/image" Target="../media/image26.png"/><Relationship Id="rId9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svg"/><Relationship Id="rId3" Type="http://schemas.openxmlformats.org/officeDocument/2006/relationships/diagramLayout" Target="../diagrams/layout2.xml"/><Relationship Id="rId7" Type="http://schemas.openxmlformats.org/officeDocument/2006/relationships/image" Target="../media/image30.png"/><Relationship Id="rId12" Type="http://schemas.openxmlformats.org/officeDocument/2006/relationships/image" Target="../media/image35.sv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openxmlformats.org/officeDocument/2006/relationships/image" Target="../media/image34.png"/><Relationship Id="rId5" Type="http://schemas.openxmlformats.org/officeDocument/2006/relationships/diagramColors" Target="../diagrams/colors2.xml"/><Relationship Id="rId10" Type="http://schemas.openxmlformats.org/officeDocument/2006/relationships/image" Target="../media/image33.svg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018A7-8869-8749-0EBC-29366E9747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latin typeface="Consolas"/>
                <a:ea typeface="Calibri Light"/>
                <a:cs typeface="Calibri Light"/>
              </a:rPr>
              <a:t>City of Charles Town</a:t>
            </a:r>
            <a:endParaRPr lang="en-US">
              <a:latin typeface="Consola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CE507E-58B2-3AD5-28F5-A45BE42264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Consolas"/>
              </a:rPr>
              <a:t>Jefferson County Development Authority</a:t>
            </a:r>
          </a:p>
        </p:txBody>
      </p:sp>
      <p:pic>
        <p:nvPicPr>
          <p:cNvPr id="4" name="Picture 3" descr="Header Logo">
            <a:extLst>
              <a:ext uri="{FF2B5EF4-FFF2-40B4-BE49-F238E27FC236}">
                <a16:creationId xmlns:a16="http://schemas.microsoft.com/office/drawing/2014/main" id="{2610BF57-8E64-33CD-32DD-E72A86D510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1845" y="1470103"/>
            <a:ext cx="4408310" cy="995288"/>
          </a:xfrm>
          <a:prstGeom prst="rect">
            <a:avLst/>
          </a:prstGeom>
        </p:spPr>
      </p:pic>
      <p:pic>
        <p:nvPicPr>
          <p:cNvPr id="6" name="Picture 5" descr="A logo for a company&#10;&#10;Description automatically generated">
            <a:extLst>
              <a:ext uri="{FF2B5EF4-FFF2-40B4-BE49-F238E27FC236}">
                <a16:creationId xmlns:a16="http://schemas.microsoft.com/office/drawing/2014/main" id="{DD12DB5C-F796-F92C-DD1C-CC6CD6A83B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4384" y="4023151"/>
            <a:ext cx="1843231" cy="1919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189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60F22-5FA1-FC7D-11D3-98ED24DD4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>
                <a:latin typeface="Consolas"/>
              </a:rPr>
              <a:t>Retail Gap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59308E-7C79-2890-E771-9E8E5971B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>
                <a:latin typeface="Consolas"/>
                <a:cs typeface="Calibri"/>
              </a:rPr>
              <a:t>Motor Vehicle, Parts Dealers (</a:t>
            </a:r>
            <a:r>
              <a:rPr lang="en-US" b="1">
                <a:solidFill>
                  <a:srgbClr val="00B050"/>
                </a:solidFill>
                <a:latin typeface="Consolas"/>
                <a:cs typeface="Calibri"/>
              </a:rPr>
              <a:t>72</a:t>
            </a:r>
            <a:r>
              <a:rPr lang="en-US">
                <a:latin typeface="Consolas"/>
                <a:cs typeface="Calibri"/>
              </a:rPr>
              <a:t>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latin typeface="Consolas"/>
                <a:cs typeface="Calibri"/>
              </a:rPr>
              <a:t>New Car Dealers (</a:t>
            </a:r>
            <a:r>
              <a:rPr lang="en-US" b="1">
                <a:solidFill>
                  <a:srgbClr val="00B050"/>
                </a:solidFill>
                <a:latin typeface="Consolas"/>
                <a:cs typeface="Calibri"/>
              </a:rPr>
              <a:t>100</a:t>
            </a:r>
            <a:r>
              <a:rPr lang="en-US">
                <a:latin typeface="Consolas"/>
                <a:cs typeface="Calibri"/>
              </a:rPr>
              <a:t>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latin typeface="Consolas"/>
                <a:cs typeface="Calibri"/>
              </a:rPr>
              <a:t>Tire Dealers (</a:t>
            </a:r>
            <a:r>
              <a:rPr lang="en-US" b="1">
                <a:solidFill>
                  <a:srgbClr val="00B050"/>
                </a:solidFill>
                <a:latin typeface="Consolas"/>
                <a:cs typeface="Calibri"/>
              </a:rPr>
              <a:t>100</a:t>
            </a:r>
            <a:r>
              <a:rPr lang="en-US">
                <a:latin typeface="Consolas"/>
                <a:cs typeface="Calibri"/>
              </a:rPr>
              <a:t>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latin typeface="Consolas"/>
                <a:cs typeface="Calibri"/>
              </a:rPr>
              <a:t>Motorcycle, Boat Dealers (</a:t>
            </a:r>
            <a:r>
              <a:rPr lang="en-US" b="1">
                <a:solidFill>
                  <a:srgbClr val="00B050"/>
                </a:solidFill>
                <a:latin typeface="Consolas"/>
                <a:cs typeface="Calibri"/>
              </a:rPr>
              <a:t>100</a:t>
            </a:r>
            <a:r>
              <a:rPr lang="en-US">
                <a:latin typeface="Consolas"/>
                <a:cs typeface="Calibri"/>
              </a:rPr>
              <a:t>)</a:t>
            </a:r>
          </a:p>
          <a:p>
            <a:r>
              <a:rPr lang="en-US">
                <a:latin typeface="Consolas"/>
                <a:cs typeface="Calibri"/>
              </a:rPr>
              <a:t>General Merchandise Stores (</a:t>
            </a:r>
            <a:r>
              <a:rPr lang="en-US" b="1">
                <a:solidFill>
                  <a:srgbClr val="00B050"/>
                </a:solidFill>
                <a:latin typeface="Consolas"/>
                <a:cs typeface="Calibri"/>
              </a:rPr>
              <a:t>89</a:t>
            </a:r>
            <a:r>
              <a:rPr lang="en-US">
                <a:latin typeface="Consolas"/>
                <a:cs typeface="Calibri"/>
              </a:rPr>
              <a:t>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latin typeface="Consolas"/>
                <a:cs typeface="Calibri"/>
              </a:rPr>
              <a:t>Department Stores (</a:t>
            </a:r>
            <a:r>
              <a:rPr lang="en-US" b="1">
                <a:solidFill>
                  <a:srgbClr val="00B050"/>
                </a:solidFill>
                <a:latin typeface="Consolas"/>
                <a:cs typeface="Calibri"/>
              </a:rPr>
              <a:t>100</a:t>
            </a:r>
            <a:r>
              <a:rPr lang="en-US">
                <a:latin typeface="Consolas"/>
                <a:cs typeface="Calibri"/>
              </a:rPr>
              <a:t>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latin typeface="Consolas"/>
                <a:cs typeface="Calibri"/>
              </a:rPr>
              <a:t>Warehouse Stores (</a:t>
            </a:r>
            <a:r>
              <a:rPr lang="en-US" b="1">
                <a:solidFill>
                  <a:srgbClr val="00B050"/>
                </a:solidFill>
                <a:latin typeface="Consolas"/>
                <a:cs typeface="Calibri"/>
              </a:rPr>
              <a:t>100</a:t>
            </a:r>
            <a:r>
              <a:rPr lang="en-US">
                <a:latin typeface="Consolas"/>
                <a:cs typeface="Calibri"/>
              </a:rPr>
              <a:t>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latin typeface="Consolas"/>
                <a:cs typeface="Calibri"/>
              </a:rPr>
              <a:t>Other General Merchandise Stores (</a:t>
            </a:r>
            <a:r>
              <a:rPr lang="en-US" b="1">
                <a:solidFill>
                  <a:srgbClr val="FF0000"/>
                </a:solidFill>
                <a:latin typeface="Consolas"/>
                <a:cs typeface="Calibri"/>
              </a:rPr>
              <a:t>-12</a:t>
            </a:r>
            <a:r>
              <a:rPr lang="en-US">
                <a:latin typeface="Consolas"/>
                <a:cs typeface="Calibri"/>
              </a:rPr>
              <a:t>)</a:t>
            </a:r>
          </a:p>
          <a:p>
            <a:r>
              <a:rPr lang="en-US">
                <a:latin typeface="Consolas"/>
                <a:cs typeface="Calibri"/>
              </a:rPr>
              <a:t>Food, Beverage Stores (</a:t>
            </a:r>
            <a:r>
              <a:rPr lang="en-US" b="1">
                <a:solidFill>
                  <a:srgbClr val="00B050"/>
                </a:solidFill>
                <a:latin typeface="Consolas"/>
                <a:cs typeface="Calibri"/>
              </a:rPr>
              <a:t>32</a:t>
            </a:r>
            <a:r>
              <a:rPr lang="en-US">
                <a:latin typeface="Consolas"/>
                <a:cs typeface="Calibri"/>
              </a:rPr>
              <a:t>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latin typeface="Consolas"/>
                <a:cs typeface="Calibri"/>
              </a:rPr>
              <a:t>Grocery Stores (</a:t>
            </a:r>
            <a:r>
              <a:rPr lang="en-US" b="1">
                <a:solidFill>
                  <a:srgbClr val="00B050"/>
                </a:solidFill>
                <a:latin typeface="Consolas"/>
                <a:cs typeface="Calibri"/>
              </a:rPr>
              <a:t>44</a:t>
            </a:r>
            <a:r>
              <a:rPr lang="en-US">
                <a:latin typeface="Consolas"/>
                <a:cs typeface="Calibri"/>
              </a:rPr>
              <a:t>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latin typeface="Consolas"/>
                <a:cs typeface="Calibri"/>
              </a:rPr>
              <a:t>Liquor Stores (</a:t>
            </a:r>
            <a:r>
              <a:rPr lang="en-US" b="1">
                <a:solidFill>
                  <a:srgbClr val="00B050"/>
                </a:solidFill>
                <a:latin typeface="Consolas"/>
                <a:cs typeface="Calibri"/>
              </a:rPr>
              <a:t>100</a:t>
            </a:r>
            <a:r>
              <a:rPr lang="en-US">
                <a:latin typeface="Consolas"/>
                <a:cs typeface="Calibri"/>
              </a:rPr>
              <a:t>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latin typeface="Consolas"/>
                <a:cs typeface="Calibri"/>
              </a:rPr>
              <a:t>Convenience Stores (</a:t>
            </a:r>
            <a:r>
              <a:rPr lang="en-US" b="1">
                <a:solidFill>
                  <a:srgbClr val="FF0000"/>
                </a:solidFill>
                <a:latin typeface="Consolas"/>
                <a:cs typeface="Calibri"/>
              </a:rPr>
              <a:t>-81</a:t>
            </a:r>
            <a:r>
              <a:rPr lang="en-US">
                <a:latin typeface="Consolas"/>
                <a:cs typeface="Calibri"/>
              </a:rPr>
              <a:t>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3AE291-F49F-D9ED-91E9-B3CD9B59F813}"/>
              </a:ext>
            </a:extLst>
          </p:cNvPr>
          <p:cNvSpPr txBox="1"/>
          <p:nvPr/>
        </p:nvSpPr>
        <p:spPr>
          <a:xfrm>
            <a:off x="7313341" y="5698272"/>
            <a:ext cx="4394447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rgbClr val="FF0000"/>
                </a:solidFill>
                <a:latin typeface="Consolas"/>
                <a:cs typeface="Calibri"/>
              </a:rPr>
              <a:t>-Coming to trade area: saturated</a:t>
            </a:r>
          </a:p>
          <a:p>
            <a:r>
              <a:rPr lang="en-US" b="1">
                <a:solidFill>
                  <a:srgbClr val="00B050"/>
                </a:solidFill>
                <a:latin typeface="Consolas"/>
                <a:cs typeface="Calibri"/>
              </a:rPr>
              <a:t>+Leaving trade area: opportunity</a:t>
            </a:r>
          </a:p>
        </p:txBody>
      </p:sp>
    </p:spTree>
    <p:extLst>
      <p:ext uri="{BB962C8B-B14F-4D97-AF65-F5344CB8AC3E}">
        <p14:creationId xmlns:p14="http://schemas.microsoft.com/office/powerpoint/2010/main" val="3346243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8522446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69CEAC-D18A-5B6F-CF89-347BAAACD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3" y="350196"/>
            <a:ext cx="4646904" cy="1624520"/>
          </a:xfrm>
        </p:spPr>
        <p:txBody>
          <a:bodyPr anchor="ctr">
            <a:normAutofit/>
          </a:bodyPr>
          <a:lstStyle/>
          <a:p>
            <a:pPr algn="ctr"/>
            <a:r>
              <a:rPr lang="en-US" sz="4000">
                <a:latin typeface="Consolas"/>
              </a:rPr>
              <a:t>Overview</a:t>
            </a:r>
            <a:endParaRPr lang="en-US"/>
          </a:p>
        </p:txBody>
      </p:sp>
      <p:pic>
        <p:nvPicPr>
          <p:cNvPr id="4" name="Picture 3" descr="A map of a city&#10;&#10;Description automatically generated">
            <a:extLst>
              <a:ext uri="{FF2B5EF4-FFF2-40B4-BE49-F238E27FC236}">
                <a16:creationId xmlns:a16="http://schemas.microsoft.com/office/drawing/2014/main" id="{EAD106B4-71A5-DB30-7D6E-09B23AAF394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91" r="-3" b="3488"/>
          <a:stretch/>
        </p:blipFill>
        <p:spPr>
          <a:xfrm>
            <a:off x="6096000" y="1"/>
            <a:ext cx="6102825" cy="685800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78268ACD-F9BA-5406-6D14-2DEAACAB3B99}"/>
              </a:ext>
            </a:extLst>
          </p:cNvPr>
          <p:cNvGrpSpPr/>
          <p:nvPr/>
        </p:nvGrpSpPr>
        <p:grpSpPr>
          <a:xfrm>
            <a:off x="540470" y="2547594"/>
            <a:ext cx="5343425" cy="4001679"/>
            <a:chOff x="540470" y="2547594"/>
            <a:chExt cx="5343425" cy="4001679"/>
          </a:xfrm>
        </p:grpSpPr>
        <p:pic>
          <p:nvPicPr>
            <p:cNvPr id="5" name="Graphic 4" descr="House with solid fill">
              <a:extLst>
                <a:ext uri="{FF2B5EF4-FFF2-40B4-BE49-F238E27FC236}">
                  <a16:creationId xmlns:a16="http://schemas.microsoft.com/office/drawing/2014/main" id="{018A2EF9-7D4D-F618-BB76-32A477A49F9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40471" y="3246748"/>
              <a:ext cx="914400" cy="914400"/>
            </a:xfrm>
            <a:prstGeom prst="rect">
              <a:avLst/>
            </a:prstGeom>
          </p:spPr>
        </p:pic>
        <p:pic>
          <p:nvPicPr>
            <p:cNvPr id="6" name="Graphic 5" descr="Store with solid fill">
              <a:extLst>
                <a:ext uri="{FF2B5EF4-FFF2-40B4-BE49-F238E27FC236}">
                  <a16:creationId xmlns:a16="http://schemas.microsoft.com/office/drawing/2014/main" id="{E90B5935-5734-0734-5850-BD6C968A465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40470" y="4865015"/>
              <a:ext cx="914400" cy="914400"/>
            </a:xfrm>
            <a:prstGeom prst="rect">
              <a:avLst/>
            </a:prstGeom>
          </p:spPr>
        </p:pic>
        <p:pic>
          <p:nvPicPr>
            <p:cNvPr id="7" name="Graphic 6" descr="Group with solid fill">
              <a:extLst>
                <a:ext uri="{FF2B5EF4-FFF2-40B4-BE49-F238E27FC236}">
                  <a16:creationId xmlns:a16="http://schemas.microsoft.com/office/drawing/2014/main" id="{B1D4E1D7-2EEF-A709-6FC1-B493F253512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40470" y="2547594"/>
              <a:ext cx="914400" cy="914400"/>
            </a:xfrm>
            <a:prstGeom prst="rect">
              <a:avLst/>
            </a:prstGeom>
          </p:spPr>
        </p:pic>
        <p:pic>
          <p:nvPicPr>
            <p:cNvPr id="8" name="Graphic 7" descr="User with solid fill">
              <a:extLst>
                <a:ext uri="{FF2B5EF4-FFF2-40B4-BE49-F238E27FC236}">
                  <a16:creationId xmlns:a16="http://schemas.microsoft.com/office/drawing/2014/main" id="{27E9D640-5F95-CDE3-2825-ADE0CC030838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540470" y="4103016"/>
              <a:ext cx="914400" cy="914400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527149C6-823B-D802-D794-F53F8A9CBEEC}"/>
                </a:ext>
              </a:extLst>
            </p:cNvPr>
            <p:cNvSpPr txBox="1"/>
            <p:nvPr/>
          </p:nvSpPr>
          <p:spPr>
            <a:xfrm>
              <a:off x="1453299" y="2804473"/>
              <a:ext cx="3802144" cy="400110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2000">
                  <a:latin typeface="Consolas"/>
                </a:rPr>
                <a:t>Population (2023) 6,797</a:t>
              </a:r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65E9BC5-DF7C-D487-F26B-295707AD5B54}"/>
                </a:ext>
              </a:extLst>
            </p:cNvPr>
            <p:cNvSpPr txBox="1"/>
            <p:nvPr/>
          </p:nvSpPr>
          <p:spPr>
            <a:xfrm>
              <a:off x="1453299" y="3503628"/>
              <a:ext cx="3802144" cy="400110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2000">
                  <a:latin typeface="Consolas"/>
                </a:rPr>
                <a:t>Households (2023) 2,727</a:t>
              </a:r>
              <a:endParaRPr lang="en-US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8AD37D1-8916-816E-84DE-DB9B5BD82167}"/>
                </a:ext>
              </a:extLst>
            </p:cNvPr>
            <p:cNvSpPr txBox="1"/>
            <p:nvPr/>
          </p:nvSpPr>
          <p:spPr>
            <a:xfrm>
              <a:off x="1453299" y="5121895"/>
              <a:ext cx="3802144" cy="400110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2000">
                  <a:latin typeface="Consolas"/>
                </a:rPr>
                <a:t>333 businesses</a:t>
              </a:r>
              <a:endParaRPr lang="en-US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462DE2D-570A-AC6A-8E1E-F4D5E2CF52F7}"/>
                </a:ext>
              </a:extLst>
            </p:cNvPr>
            <p:cNvSpPr txBox="1"/>
            <p:nvPr/>
          </p:nvSpPr>
          <p:spPr>
            <a:xfrm>
              <a:off x="1453299" y="4359895"/>
              <a:ext cx="3802144" cy="400110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2000">
                  <a:latin typeface="Consolas"/>
                </a:rPr>
                <a:t>Median Age 41.8 years</a:t>
              </a:r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91D3116-E645-6CE9-9500-772EB143213E}"/>
                </a:ext>
              </a:extLst>
            </p:cNvPr>
            <p:cNvSpPr txBox="1"/>
            <p:nvPr/>
          </p:nvSpPr>
          <p:spPr>
            <a:xfrm>
              <a:off x="1453298" y="5907463"/>
              <a:ext cx="4430597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Consolas"/>
                  <a:cs typeface="Calibri"/>
                </a:rPr>
                <a:t>Median Household Income $97,280</a:t>
              </a:r>
              <a:endParaRPr lang="en-US">
                <a:latin typeface="Consolas"/>
              </a:endParaRPr>
            </a:p>
          </p:txBody>
        </p:sp>
        <p:pic>
          <p:nvPicPr>
            <p:cNvPr id="19" name="Graphic 18" descr="Money with solid fill">
              <a:extLst>
                <a:ext uri="{FF2B5EF4-FFF2-40B4-BE49-F238E27FC236}">
                  <a16:creationId xmlns:a16="http://schemas.microsoft.com/office/drawing/2014/main" id="{76E15C4F-CABF-CB3A-1B2D-194DF747B8E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540470" y="5634873"/>
              <a:ext cx="914400" cy="914400"/>
            </a:xfrm>
            <a:prstGeom prst="rect">
              <a:avLst/>
            </a:prstGeom>
          </p:spPr>
        </p:pic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76AE718A-2969-C665-94E0-2F581743EA31}"/>
              </a:ext>
            </a:extLst>
          </p:cNvPr>
          <p:cNvSpPr txBox="1"/>
          <p:nvPr/>
        </p:nvSpPr>
        <p:spPr>
          <a:xfrm>
            <a:off x="1453298" y="6219499"/>
            <a:ext cx="4512057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>
                <a:solidFill>
                  <a:schemeClr val="accent5">
                    <a:lumMod val="75000"/>
                  </a:schemeClr>
                </a:solidFill>
                <a:latin typeface="Consolas"/>
              </a:rPr>
              <a:t>($8,263 less than County average)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3082404-996F-A370-B09B-6924E33C66A5}"/>
              </a:ext>
            </a:extLst>
          </p:cNvPr>
          <p:cNvSpPr txBox="1"/>
          <p:nvPr/>
        </p:nvSpPr>
        <p:spPr>
          <a:xfrm>
            <a:off x="1446472" y="4677823"/>
            <a:ext cx="4512057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>
                <a:solidFill>
                  <a:schemeClr val="accent5">
                    <a:lumMod val="75000"/>
                  </a:schemeClr>
                </a:solidFill>
                <a:latin typeface="Consolas"/>
              </a:rPr>
              <a:t>(0.1 years older than County average)</a:t>
            </a:r>
          </a:p>
        </p:txBody>
      </p:sp>
    </p:spTree>
    <p:extLst>
      <p:ext uri="{BB962C8B-B14F-4D97-AF65-F5344CB8AC3E}">
        <p14:creationId xmlns:p14="http://schemas.microsoft.com/office/powerpoint/2010/main" val="1762897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FFB6D-8104-674B-83BE-7006719DF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>
                <a:latin typeface="Consolas"/>
              </a:rPr>
              <a:t>Age &amp; Income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7862637-AD1E-3A54-6162-BE6E19771A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467371"/>
              </p:ext>
            </p:extLst>
          </p:nvPr>
        </p:nvGraphicFramePr>
        <p:xfrm>
          <a:off x="196132" y="3429000"/>
          <a:ext cx="11799736" cy="33079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7535">
                  <a:extLst>
                    <a:ext uri="{9D8B030D-6E8A-4147-A177-3AD203B41FA5}">
                      <a16:colId xmlns:a16="http://schemas.microsoft.com/office/drawing/2014/main" val="1186344365"/>
                    </a:ext>
                  </a:extLst>
                </a:gridCol>
                <a:gridCol w="1269440">
                  <a:extLst>
                    <a:ext uri="{9D8B030D-6E8A-4147-A177-3AD203B41FA5}">
                      <a16:colId xmlns:a16="http://schemas.microsoft.com/office/drawing/2014/main" val="2157880115"/>
                    </a:ext>
                  </a:extLst>
                </a:gridCol>
                <a:gridCol w="1269440">
                  <a:extLst>
                    <a:ext uri="{9D8B030D-6E8A-4147-A177-3AD203B41FA5}">
                      <a16:colId xmlns:a16="http://schemas.microsoft.com/office/drawing/2014/main" val="920841812"/>
                    </a:ext>
                  </a:extLst>
                </a:gridCol>
                <a:gridCol w="1269440">
                  <a:extLst>
                    <a:ext uri="{9D8B030D-6E8A-4147-A177-3AD203B41FA5}">
                      <a16:colId xmlns:a16="http://schemas.microsoft.com/office/drawing/2014/main" val="981168432"/>
                    </a:ext>
                  </a:extLst>
                </a:gridCol>
                <a:gridCol w="1306121">
                  <a:extLst>
                    <a:ext uri="{9D8B030D-6E8A-4147-A177-3AD203B41FA5}">
                      <a16:colId xmlns:a16="http://schemas.microsoft.com/office/drawing/2014/main" val="582066132"/>
                    </a:ext>
                  </a:extLst>
                </a:gridCol>
                <a:gridCol w="1269440">
                  <a:extLst>
                    <a:ext uri="{9D8B030D-6E8A-4147-A177-3AD203B41FA5}">
                      <a16:colId xmlns:a16="http://schemas.microsoft.com/office/drawing/2014/main" val="1929349570"/>
                    </a:ext>
                  </a:extLst>
                </a:gridCol>
                <a:gridCol w="1269440">
                  <a:extLst>
                    <a:ext uri="{9D8B030D-6E8A-4147-A177-3AD203B41FA5}">
                      <a16:colId xmlns:a16="http://schemas.microsoft.com/office/drawing/2014/main" val="1464778441"/>
                    </a:ext>
                  </a:extLst>
                </a:gridCol>
                <a:gridCol w="1269440">
                  <a:extLst>
                    <a:ext uri="{9D8B030D-6E8A-4147-A177-3AD203B41FA5}">
                      <a16:colId xmlns:a16="http://schemas.microsoft.com/office/drawing/2014/main" val="1553884614"/>
                    </a:ext>
                  </a:extLst>
                </a:gridCol>
                <a:gridCol w="1269440">
                  <a:extLst>
                    <a:ext uri="{9D8B030D-6E8A-4147-A177-3AD203B41FA5}">
                      <a16:colId xmlns:a16="http://schemas.microsoft.com/office/drawing/2014/main" val="1388623682"/>
                    </a:ext>
                  </a:extLst>
                </a:gridCol>
              </a:tblGrid>
              <a:tr h="573193">
                <a:tc>
                  <a:txBody>
                    <a:bodyPr/>
                    <a:lstStyle/>
                    <a:p>
                      <a:endParaRPr lang="en-US">
                        <a:latin typeface="Consola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onsolas"/>
                        </a:rP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onsolas"/>
                        </a:rPr>
                        <a:t>Under 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onsolas"/>
                        </a:rPr>
                        <a:t>25 to 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onsolas"/>
                        </a:rPr>
                        <a:t>35 to 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onsolas"/>
                        </a:rPr>
                        <a:t>45 to 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onsolas"/>
                        </a:rPr>
                        <a:t>55 to 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onsolas"/>
                        </a:rPr>
                        <a:t>65 to 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onsolas"/>
                        </a:rPr>
                        <a:t>75+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459841"/>
                  </a:ext>
                </a:extLst>
              </a:tr>
              <a:tr h="1301786">
                <a:tc>
                  <a:txBody>
                    <a:bodyPr/>
                    <a:lstStyle/>
                    <a:p>
                      <a:r>
                        <a:rPr lang="en-US">
                          <a:latin typeface="Consolas"/>
                        </a:rPr>
                        <a:t>Number of households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onsolas"/>
                        </a:rPr>
                        <a:t>2,727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onsolas"/>
                        </a:rPr>
                        <a:t>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onsolas"/>
                        </a:rPr>
                        <a:t>345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onsolas"/>
                        </a:rPr>
                        <a:t>482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onsolas"/>
                        </a:rPr>
                        <a:t>467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rgbClr val="FF0000"/>
                          </a:solidFill>
                          <a:latin typeface="Consolas"/>
                        </a:rPr>
                        <a:t>517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onsolas"/>
                        </a:rPr>
                        <a:t>477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onsolas"/>
                        </a:rPr>
                        <a:t>384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6452338"/>
                  </a:ext>
                </a:extLst>
              </a:tr>
              <a:tr h="1432983">
                <a:tc>
                  <a:txBody>
                    <a:bodyPr/>
                    <a:lstStyle/>
                    <a:p>
                      <a:r>
                        <a:rPr lang="en-US">
                          <a:latin typeface="Consolas"/>
                        </a:rPr>
                        <a:t>Median household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onsolas"/>
                        </a:rPr>
                        <a:t>$97,280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onsolas"/>
                        </a:rPr>
                        <a:t>$69,375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onsolas"/>
                        </a:rPr>
                        <a:t>$93,617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onsolas"/>
                        </a:rPr>
                        <a:t>$112,028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rgbClr val="FF0000"/>
                          </a:solidFill>
                          <a:latin typeface="Consolas"/>
                        </a:rPr>
                        <a:t>$120,170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onsolas"/>
                        </a:rPr>
                        <a:t>$105,053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onsolas"/>
                        </a:rPr>
                        <a:t>$72,500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Consolas"/>
                        </a:rPr>
                        <a:t>$59,655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1458540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6C891297-2241-CAB4-03D9-96DDCCD74AE3}"/>
              </a:ext>
            </a:extLst>
          </p:cNvPr>
          <p:cNvGrpSpPr/>
          <p:nvPr/>
        </p:nvGrpSpPr>
        <p:grpSpPr>
          <a:xfrm>
            <a:off x="3139917" y="1403005"/>
            <a:ext cx="5912165" cy="1751199"/>
            <a:chOff x="1623392" y="1265845"/>
            <a:chExt cx="5912165" cy="1751199"/>
          </a:xfrm>
        </p:grpSpPr>
        <p:pic>
          <p:nvPicPr>
            <p:cNvPr id="6" name="Graphic 5" descr="User with solid fill">
              <a:extLst>
                <a:ext uri="{FF2B5EF4-FFF2-40B4-BE49-F238E27FC236}">
                  <a16:creationId xmlns:a16="http://schemas.microsoft.com/office/drawing/2014/main" id="{5041FD40-2FFA-9EE3-4DBF-05DEE6528C1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623392" y="1265845"/>
              <a:ext cx="914400" cy="9144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3B75CC6-7F64-1D9B-ADC0-3BECBE839B14}"/>
                </a:ext>
              </a:extLst>
            </p:cNvPr>
            <p:cNvSpPr txBox="1"/>
            <p:nvPr/>
          </p:nvSpPr>
          <p:spPr>
            <a:xfrm>
              <a:off x="2537792" y="1533914"/>
              <a:ext cx="4997765" cy="36933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en-US">
                  <a:latin typeface="Consolas" panose="020B0609020204030204" pitchFamily="49" charset="0"/>
                  <a:cs typeface="Calibri"/>
                </a:rPr>
                <a:t>Median age of householder 54.3 years</a:t>
              </a:r>
            </a:p>
          </p:txBody>
        </p:sp>
        <p:pic>
          <p:nvPicPr>
            <p:cNvPr id="11" name="Graphic 10" descr="Piggy Bank with solid fill">
              <a:extLst>
                <a:ext uri="{FF2B5EF4-FFF2-40B4-BE49-F238E27FC236}">
                  <a16:creationId xmlns:a16="http://schemas.microsoft.com/office/drawing/2014/main" id="{C545A1CF-AE4D-CB0A-4C43-D9A39F99684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623392" y="2102644"/>
              <a:ext cx="914400" cy="914400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6454EDD-5B17-04F6-E95C-4910F2F3C0D9}"/>
                </a:ext>
              </a:extLst>
            </p:cNvPr>
            <p:cNvSpPr txBox="1"/>
            <p:nvPr/>
          </p:nvSpPr>
          <p:spPr>
            <a:xfrm>
              <a:off x="2537792" y="2298292"/>
              <a:ext cx="499776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>
                  <a:latin typeface="Consolas" panose="020B0609020204030204" pitchFamily="49" charset="0"/>
                  <a:cs typeface="Calibri"/>
                </a:rPr>
                <a:t>Median household income $97,280</a:t>
              </a:r>
            </a:p>
            <a:p>
              <a:endParaRPr lang="en-US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A70A5585-BCAD-CBA5-8662-998260717785}"/>
              </a:ext>
            </a:extLst>
          </p:cNvPr>
          <p:cNvSpPr txBox="1"/>
          <p:nvPr/>
        </p:nvSpPr>
        <p:spPr>
          <a:xfrm>
            <a:off x="4054317" y="2712632"/>
            <a:ext cx="4512057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>
                <a:solidFill>
                  <a:schemeClr val="accent5">
                    <a:lumMod val="75000"/>
                  </a:schemeClr>
                </a:solidFill>
                <a:latin typeface="Consolas"/>
              </a:rPr>
              <a:t>($8,263 less than County average)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DBE841-ADF4-271B-14A7-4ABB716F04D2}"/>
              </a:ext>
            </a:extLst>
          </p:cNvPr>
          <p:cNvSpPr txBox="1"/>
          <p:nvPr/>
        </p:nvSpPr>
        <p:spPr>
          <a:xfrm>
            <a:off x="4054316" y="1974507"/>
            <a:ext cx="4512057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>
                <a:solidFill>
                  <a:schemeClr val="accent5">
                    <a:lumMod val="75000"/>
                  </a:schemeClr>
                </a:solidFill>
                <a:latin typeface="Consolas"/>
              </a:rPr>
              <a:t>(0.7 years older than County average)</a:t>
            </a:r>
          </a:p>
        </p:txBody>
      </p:sp>
    </p:spTree>
    <p:extLst>
      <p:ext uri="{BB962C8B-B14F-4D97-AF65-F5344CB8AC3E}">
        <p14:creationId xmlns:p14="http://schemas.microsoft.com/office/powerpoint/2010/main" val="247029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D1AA55E-40D5-461B-A5A8-4AE8AAB71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F8F2F4-3122-EC82-01BB-52DF21A4D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6390"/>
            <a:ext cx="6155988" cy="1182927"/>
          </a:xfrm>
        </p:spPr>
        <p:txBody>
          <a:bodyPr anchor="b">
            <a:normAutofit/>
          </a:bodyPr>
          <a:lstStyle/>
          <a:p>
            <a:r>
              <a:rPr lang="en-US" sz="5600">
                <a:latin typeface="Consolas"/>
                <a:cs typeface="Calibri Light"/>
              </a:rPr>
              <a:t>Housing</a:t>
            </a:r>
            <a:endParaRPr lang="en-US" sz="5600">
              <a:latin typeface="Consolas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EB498BD-8089-4626-91EA-4978EBEF5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806470"/>
            <a:ext cx="7903723" cy="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F4005-D5B6-D510-60EC-783FB55E1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776" y="2829330"/>
            <a:ext cx="7608704" cy="3344459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US" sz="2000">
                <a:solidFill>
                  <a:schemeClr val="tx1">
                    <a:alpha val="80000"/>
                  </a:schemeClr>
                </a:solidFill>
                <a:latin typeface="Consolas"/>
                <a:cs typeface="Calibri"/>
              </a:rPr>
              <a:t>Total Housing units (2023): 2,920</a:t>
            </a:r>
          </a:p>
          <a:p>
            <a:r>
              <a:rPr lang="en-US" sz="2000">
                <a:solidFill>
                  <a:schemeClr val="tx1">
                    <a:alpha val="80000"/>
                  </a:schemeClr>
                </a:solidFill>
                <a:latin typeface="Consolas"/>
                <a:cs typeface="Calibri"/>
              </a:rPr>
              <a:t>Owner-occupied units (2023): 70.8% </a:t>
            </a:r>
            <a:r>
              <a:rPr lang="en-US" sz="2000">
                <a:solidFill>
                  <a:schemeClr val="accent5">
                    <a:lumMod val="75000"/>
                    <a:alpha val="80000"/>
                  </a:schemeClr>
                </a:solidFill>
                <a:latin typeface="Consolas"/>
                <a:cs typeface="Calibri"/>
              </a:rPr>
              <a:t>(71.5% County)</a:t>
            </a:r>
          </a:p>
          <a:p>
            <a:r>
              <a:rPr lang="en-US" sz="2000">
                <a:solidFill>
                  <a:schemeClr val="tx1">
                    <a:alpha val="80000"/>
                  </a:schemeClr>
                </a:solidFill>
                <a:latin typeface="Consolas"/>
                <a:cs typeface="Calibri"/>
              </a:rPr>
              <a:t>Renter-occupied units (2023): 22.6% </a:t>
            </a:r>
            <a:r>
              <a:rPr lang="en-US" sz="2000">
                <a:solidFill>
                  <a:schemeClr val="accent5">
                    <a:lumMod val="75000"/>
                    <a:alpha val="80000"/>
                  </a:schemeClr>
                </a:solidFill>
                <a:latin typeface="Consolas"/>
                <a:cs typeface="Calibri"/>
              </a:rPr>
              <a:t>(20.6% County)</a:t>
            </a:r>
          </a:p>
          <a:p>
            <a:r>
              <a:rPr lang="en-US" sz="2000">
                <a:solidFill>
                  <a:schemeClr val="tx1">
                    <a:alpha val="80000"/>
                  </a:schemeClr>
                </a:solidFill>
                <a:latin typeface="Consolas"/>
                <a:cs typeface="Calibri"/>
              </a:rPr>
              <a:t>Vacant housing: 6.6% </a:t>
            </a:r>
            <a:r>
              <a:rPr lang="en-US" sz="2000">
                <a:solidFill>
                  <a:schemeClr val="accent5">
                    <a:lumMod val="75000"/>
                    <a:alpha val="80000"/>
                  </a:schemeClr>
                </a:solidFill>
                <a:latin typeface="Consolas"/>
                <a:cs typeface="Calibri"/>
              </a:rPr>
              <a:t>(7.9% County)</a:t>
            </a:r>
          </a:p>
          <a:p>
            <a:r>
              <a:rPr lang="en-US" sz="2000">
                <a:solidFill>
                  <a:schemeClr val="tx1">
                    <a:alpha val="80000"/>
                  </a:schemeClr>
                </a:solidFill>
                <a:latin typeface="Consolas"/>
                <a:cs typeface="Calibri"/>
              </a:rPr>
              <a:t>Median home value (2023): $289,361 </a:t>
            </a:r>
            <a:r>
              <a:rPr lang="en-US" sz="2000">
                <a:solidFill>
                  <a:schemeClr val="accent5">
                    <a:lumMod val="75000"/>
                    <a:alpha val="80000"/>
                  </a:schemeClr>
                </a:solidFill>
                <a:latin typeface="Consolas"/>
                <a:cs typeface="Calibri"/>
              </a:rPr>
              <a:t>($5,014 more than County average)</a:t>
            </a:r>
          </a:p>
          <a:p>
            <a:r>
              <a:rPr lang="en-US" sz="2000">
                <a:solidFill>
                  <a:schemeClr val="tx1">
                    <a:alpha val="80000"/>
                  </a:schemeClr>
                </a:solidFill>
                <a:latin typeface="Consolas"/>
                <a:cs typeface="Calibri"/>
              </a:rPr>
              <a:t>Median rent (2023): $779 </a:t>
            </a:r>
            <a:r>
              <a:rPr lang="en-US" sz="2000">
                <a:solidFill>
                  <a:schemeClr val="accent5">
                    <a:lumMod val="75000"/>
                    <a:alpha val="80000"/>
                  </a:schemeClr>
                </a:solidFill>
                <a:latin typeface="Consolas"/>
                <a:cs typeface="Calibri"/>
              </a:rPr>
              <a:t>($35 less than County average)</a:t>
            </a:r>
          </a:p>
          <a:p>
            <a:r>
              <a:rPr lang="en-US" sz="2000">
                <a:solidFill>
                  <a:schemeClr val="tx1">
                    <a:alpha val="80000"/>
                  </a:schemeClr>
                </a:solidFill>
                <a:latin typeface="Consolas"/>
                <a:cs typeface="Calibri"/>
              </a:rPr>
              <a:t>Size of household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000">
                <a:solidFill>
                  <a:schemeClr val="tx1">
                    <a:alpha val="80000"/>
                  </a:schemeClr>
                </a:solidFill>
                <a:latin typeface="Consolas"/>
                <a:cs typeface="Calibri"/>
              </a:rPr>
              <a:t>1 person 846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000">
                <a:solidFill>
                  <a:schemeClr val="tx1">
                    <a:alpha val="80000"/>
                  </a:schemeClr>
                </a:solidFill>
                <a:latin typeface="Consolas"/>
                <a:cs typeface="Calibri"/>
              </a:rPr>
              <a:t>2 person 903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000">
                <a:solidFill>
                  <a:schemeClr val="tx1">
                    <a:alpha val="80000"/>
                  </a:schemeClr>
                </a:solidFill>
                <a:latin typeface="Consolas"/>
                <a:cs typeface="Calibri"/>
              </a:rPr>
              <a:t>3 person 374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000">
                <a:solidFill>
                  <a:schemeClr val="tx1">
                    <a:alpha val="80000"/>
                  </a:schemeClr>
                </a:solidFill>
                <a:latin typeface="Consolas"/>
                <a:cs typeface="Calibri"/>
              </a:rPr>
              <a:t>4 person 365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000">
                <a:solidFill>
                  <a:schemeClr val="tx1">
                    <a:alpha val="80000"/>
                  </a:schemeClr>
                </a:solidFill>
                <a:latin typeface="Consolas"/>
                <a:cs typeface="Calibri"/>
              </a:rPr>
              <a:t>5 person 147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000">
                <a:solidFill>
                  <a:schemeClr val="tx1">
                    <a:alpha val="80000"/>
                  </a:schemeClr>
                </a:solidFill>
                <a:latin typeface="Consolas"/>
                <a:cs typeface="Calibri"/>
              </a:rPr>
              <a:t>6+ person 62</a:t>
            </a:r>
            <a:endParaRPr lang="en-US" sz="1600">
              <a:solidFill>
                <a:schemeClr val="tx1">
                  <a:alpha val="80000"/>
                </a:schemeClr>
              </a:solidFill>
              <a:latin typeface="Consolas"/>
              <a:cs typeface="Calibri"/>
            </a:endParaRPr>
          </a:p>
          <a:p>
            <a:pPr marL="0" indent="0">
              <a:buNone/>
            </a:pPr>
            <a:endParaRPr lang="en-US" sz="2000">
              <a:solidFill>
                <a:schemeClr val="tx1">
                  <a:alpha val="80000"/>
                </a:schemeClr>
              </a:solidFill>
              <a:cs typeface="Calibri"/>
            </a:endParaRPr>
          </a:p>
        </p:txBody>
      </p:sp>
      <p:pic>
        <p:nvPicPr>
          <p:cNvPr id="5" name="Graphic 4" descr="Renovation (House With Sparkles) with solid fill">
            <a:extLst>
              <a:ext uri="{FF2B5EF4-FFF2-40B4-BE49-F238E27FC236}">
                <a16:creationId xmlns:a16="http://schemas.microsoft.com/office/drawing/2014/main" id="{B2D1260A-0738-8243-CF11-321C20AE47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52863" y="1980885"/>
            <a:ext cx="3068193" cy="3068193"/>
          </a:xfrm>
          <a:prstGeom prst="rect">
            <a:avLst/>
          </a:prstGeom>
        </p:spPr>
      </p:pic>
      <p:sp>
        <p:nvSpPr>
          <p:cNvPr id="14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24552" y="1899284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6862" y="2189928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525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BB361-90F1-4822-A9D9-1245CC876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9852" y="1128094"/>
            <a:ext cx="3953975" cy="1415270"/>
          </a:xfrm>
        </p:spPr>
        <p:txBody>
          <a:bodyPr anchor="t">
            <a:normAutofit/>
          </a:bodyPr>
          <a:lstStyle/>
          <a:p>
            <a:r>
              <a:rPr lang="en-US" sz="3200">
                <a:latin typeface="Consolas"/>
                <a:cs typeface="Calibri Light"/>
              </a:rPr>
              <a:t>Labor Force</a:t>
            </a:r>
            <a:endParaRPr lang="en-US" sz="3200">
              <a:latin typeface="Calibri Light" panose="020F0302020204030204"/>
              <a:cs typeface="Calibri Light" panose="020F0302020204030204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00278AE-C62A-3610-2127-E5F5BEDC22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844703" cy="6858000"/>
          </a:xfrm>
          <a:prstGeom prst="rect">
            <a:avLst/>
          </a:prstGeom>
          <a:solidFill>
            <a:schemeClr val="bg1">
              <a:lumMod val="95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49EDD1B-F94D-B4E6-ACAA-566B9A26FD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478854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4F530EEE-52AF-1525-11A3-333C4810C753}"/>
              </a:ext>
            </a:extLst>
          </p:cNvPr>
          <p:cNvGrpSpPr/>
          <p:nvPr/>
        </p:nvGrpSpPr>
        <p:grpSpPr>
          <a:xfrm>
            <a:off x="801329" y="1210885"/>
            <a:ext cx="5297660" cy="4433915"/>
            <a:chOff x="801329" y="1210885"/>
            <a:chExt cx="5297660" cy="4433915"/>
          </a:xfrm>
        </p:grpSpPr>
        <p:pic>
          <p:nvPicPr>
            <p:cNvPr id="5" name="Graphic 4" descr="Electrician female with solid fill">
              <a:extLst>
                <a:ext uri="{FF2B5EF4-FFF2-40B4-BE49-F238E27FC236}">
                  <a16:creationId xmlns:a16="http://schemas.microsoft.com/office/drawing/2014/main" id="{171B5128-3969-D453-D3EC-6F179D00AB7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01329" y="1927842"/>
              <a:ext cx="2988458" cy="2988458"/>
            </a:xfrm>
            <a:prstGeom prst="rect">
              <a:avLst/>
            </a:prstGeom>
          </p:spPr>
        </p:pic>
        <p:pic>
          <p:nvPicPr>
            <p:cNvPr id="7" name="Graphic 6" descr="Briefcase with solid fill">
              <a:extLst>
                <a:ext uri="{FF2B5EF4-FFF2-40B4-BE49-F238E27FC236}">
                  <a16:creationId xmlns:a16="http://schemas.microsoft.com/office/drawing/2014/main" id="{D4EA630B-7516-CA72-AF3C-06897BD47BD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3976385" y="1210885"/>
              <a:ext cx="2119616" cy="2119616"/>
            </a:xfrm>
            <a:prstGeom prst="rect">
              <a:avLst/>
            </a:prstGeom>
          </p:spPr>
        </p:pic>
        <p:pic>
          <p:nvPicPr>
            <p:cNvPr id="9" name="Graphic 8" descr="Office worker female with solid fill">
              <a:extLst>
                <a:ext uri="{FF2B5EF4-FFF2-40B4-BE49-F238E27FC236}">
                  <a16:creationId xmlns:a16="http://schemas.microsoft.com/office/drawing/2014/main" id="{D81CA6ED-8F6D-F6F6-447B-FD0CF8C88EE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3976452" y="3522263"/>
              <a:ext cx="2122537" cy="2122537"/>
            </a:xfrm>
            <a:prstGeom prst="rect">
              <a:avLst/>
            </a:prstGeom>
          </p:spPr>
        </p:pic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8441A-15B1-9917-1655-A630892022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9853" y="2543364"/>
            <a:ext cx="3953974" cy="359901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600">
                <a:latin typeface="Consolas"/>
                <a:cs typeface="Calibri"/>
              </a:rPr>
              <a:t>Labor Force (16+): 5,597</a:t>
            </a:r>
          </a:p>
          <a:p>
            <a:r>
              <a:rPr lang="en-US" sz="1600">
                <a:latin typeface="Consolas"/>
                <a:cs typeface="Calibri"/>
              </a:rPr>
              <a:t>Civilian Employed: 64.3% </a:t>
            </a:r>
            <a:r>
              <a:rPr lang="en-US" sz="1600">
                <a:solidFill>
                  <a:schemeClr val="accent5">
                    <a:lumMod val="75000"/>
                  </a:schemeClr>
                </a:solidFill>
                <a:latin typeface="Consolas"/>
                <a:cs typeface="Calibri"/>
              </a:rPr>
              <a:t>(64.2% County)</a:t>
            </a:r>
          </a:p>
          <a:p>
            <a:r>
              <a:rPr lang="en-US" sz="1600">
                <a:latin typeface="Consolas"/>
                <a:cs typeface="Calibri"/>
              </a:rPr>
              <a:t>Civilian Unemployed: 2.6% </a:t>
            </a:r>
            <a:r>
              <a:rPr lang="en-US" sz="1600">
                <a:solidFill>
                  <a:schemeClr val="accent5">
                    <a:lumMod val="75000"/>
                  </a:schemeClr>
                </a:solidFill>
                <a:latin typeface="Consolas"/>
                <a:cs typeface="Calibri"/>
              </a:rPr>
              <a:t>(1.8% County)</a:t>
            </a:r>
          </a:p>
          <a:p>
            <a:r>
              <a:rPr lang="en-US" sz="1600">
                <a:latin typeface="Consolas"/>
                <a:cs typeface="Calibri"/>
              </a:rPr>
              <a:t>Not in Labor Force: 33.1% </a:t>
            </a:r>
            <a:r>
              <a:rPr lang="en-US" sz="1600">
                <a:solidFill>
                  <a:schemeClr val="accent5">
                    <a:lumMod val="75000"/>
                  </a:schemeClr>
                </a:solidFill>
                <a:latin typeface="Consolas"/>
                <a:cs typeface="Calibri"/>
              </a:rPr>
              <a:t>(33.9% County)</a:t>
            </a:r>
          </a:p>
          <a:p>
            <a:r>
              <a:rPr lang="en-US" sz="1600">
                <a:latin typeface="Consolas"/>
                <a:cs typeface="Calibri"/>
              </a:rPr>
              <a:t>Blue collar: 33.6% </a:t>
            </a:r>
            <a:r>
              <a:rPr lang="en-US" sz="1600">
                <a:solidFill>
                  <a:schemeClr val="accent5">
                    <a:lumMod val="75000"/>
                  </a:schemeClr>
                </a:solidFill>
                <a:latin typeface="Consolas"/>
                <a:cs typeface="Calibri"/>
              </a:rPr>
              <a:t>(38.6% County)</a:t>
            </a:r>
          </a:p>
          <a:p>
            <a:r>
              <a:rPr lang="en-US" sz="1600">
                <a:latin typeface="Consolas"/>
                <a:cs typeface="Calibri"/>
              </a:rPr>
              <a:t>White collar: 66.4% </a:t>
            </a:r>
            <a:r>
              <a:rPr lang="en-US" sz="1600">
                <a:solidFill>
                  <a:schemeClr val="accent5">
                    <a:lumMod val="75000"/>
                  </a:schemeClr>
                </a:solidFill>
                <a:latin typeface="Consolas"/>
                <a:cs typeface="Calibri"/>
              </a:rPr>
              <a:t>(61.4% County)</a:t>
            </a:r>
          </a:p>
        </p:txBody>
      </p:sp>
    </p:spTree>
    <p:extLst>
      <p:ext uri="{BB962C8B-B14F-4D97-AF65-F5344CB8AC3E}">
        <p14:creationId xmlns:p14="http://schemas.microsoft.com/office/powerpoint/2010/main" val="1632298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EAB99-E776-04B2-13B6-603F3F815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047"/>
            <a:ext cx="10515600" cy="1325563"/>
          </a:xfrm>
        </p:spPr>
        <p:txBody>
          <a:bodyPr/>
          <a:lstStyle/>
          <a:p>
            <a:pPr algn="ctr"/>
            <a:r>
              <a:rPr lang="en-US">
                <a:latin typeface="Consolas"/>
              </a:rPr>
              <a:t>Business Detail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E867121-6FA4-62F8-6EC2-2584335F5712}"/>
              </a:ext>
            </a:extLst>
          </p:cNvPr>
          <p:cNvGrpSpPr/>
          <p:nvPr/>
        </p:nvGrpSpPr>
        <p:grpSpPr>
          <a:xfrm>
            <a:off x="1776012" y="1186932"/>
            <a:ext cx="9057529" cy="5372093"/>
            <a:chOff x="1998649" y="1361860"/>
            <a:chExt cx="9057529" cy="5372093"/>
          </a:xfrm>
        </p:grpSpPr>
        <p:graphicFrame>
          <p:nvGraphicFramePr>
            <p:cNvPr id="6" name="Chart 5">
              <a:extLst>
                <a:ext uri="{FF2B5EF4-FFF2-40B4-BE49-F238E27FC236}">
                  <a16:creationId xmlns:a16="http://schemas.microsoft.com/office/drawing/2014/main" id="{B6D60A21-593E-D230-A118-B0A0EBAF4E3B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82799398"/>
                </p:ext>
              </p:extLst>
            </p:nvPr>
          </p:nvGraphicFramePr>
          <p:xfrm>
            <a:off x="1998649" y="1361860"/>
            <a:ext cx="4172667" cy="536990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11" name="Chart 10">
              <a:extLst>
                <a:ext uri="{FF2B5EF4-FFF2-40B4-BE49-F238E27FC236}">
                  <a16:creationId xmlns:a16="http://schemas.microsoft.com/office/drawing/2014/main" id="{DD903A84-3BF4-7BB4-8D47-331E52E9B381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29039241"/>
                </p:ext>
              </p:extLst>
            </p:nvPr>
          </p:nvGraphicFramePr>
          <p:xfrm>
            <a:off x="6171316" y="1364047"/>
            <a:ext cx="4884862" cy="536990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E79542DA-7834-AB0B-5519-CCF21AA60756}"/>
              </a:ext>
            </a:extLst>
          </p:cNvPr>
          <p:cNvSpPr/>
          <p:nvPr/>
        </p:nvSpPr>
        <p:spPr>
          <a:xfrm>
            <a:off x="0" y="0"/>
            <a:ext cx="1669774" cy="685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17A3E4-8550-74CD-F501-4B42383FA50D}"/>
              </a:ext>
            </a:extLst>
          </p:cNvPr>
          <p:cNvSpPr/>
          <p:nvPr/>
        </p:nvSpPr>
        <p:spPr>
          <a:xfrm>
            <a:off x="10518913" y="0"/>
            <a:ext cx="1669774" cy="685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153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9E9F2A28-69A3-4945-B6B6-C2E4A6C55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0AFC81-6313-0345-41C7-42FFAAFF0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3538" y="365125"/>
            <a:ext cx="5393360" cy="1325563"/>
          </a:xfrm>
        </p:spPr>
        <p:txBody>
          <a:bodyPr>
            <a:normAutofit/>
          </a:bodyPr>
          <a:lstStyle/>
          <a:p>
            <a:r>
              <a:rPr lang="en-US">
                <a:latin typeface="Consolas"/>
                <a:ea typeface="Calibri Light"/>
                <a:cs typeface="Calibri Light"/>
              </a:rPr>
              <a:t>Consumer Expenditure</a:t>
            </a:r>
            <a:endParaRPr lang="en-US">
              <a:latin typeface="Consolas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CB147A70-DC29-4DDF-A34C-2B82C6E229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84038" y="0"/>
            <a:ext cx="842502" cy="354793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3B438362-1E1E-4C62-A99E-4134CB1636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731108" y="1327365"/>
            <a:ext cx="610857" cy="61085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6C077334-5571-4B83-A83E-4CCCFA7B5E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28176" y="0"/>
            <a:ext cx="2093996" cy="1402773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B42C562-D858-2FBD-7736-A7B903C60A49}"/>
              </a:ext>
            </a:extLst>
          </p:cNvPr>
          <p:cNvGrpSpPr/>
          <p:nvPr/>
        </p:nvGrpSpPr>
        <p:grpSpPr>
          <a:xfrm>
            <a:off x="314801" y="558913"/>
            <a:ext cx="5407371" cy="5636452"/>
            <a:chOff x="314801" y="558913"/>
            <a:chExt cx="5407371" cy="5636452"/>
          </a:xfrm>
        </p:grpSpPr>
        <p:pic>
          <p:nvPicPr>
            <p:cNvPr id="4" name="Graphic 3" descr="Shopping bag with solid fill">
              <a:extLst>
                <a:ext uri="{FF2B5EF4-FFF2-40B4-BE49-F238E27FC236}">
                  <a16:creationId xmlns:a16="http://schemas.microsoft.com/office/drawing/2014/main" id="{87CF8815-79DC-DCFC-F870-0F9DD1E5E3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14802" y="558913"/>
              <a:ext cx="2533422" cy="2533422"/>
            </a:xfrm>
            <a:custGeom>
              <a:avLst/>
              <a:gdLst/>
              <a:ahLst/>
              <a:cxnLst/>
              <a:rect l="l" t="t" r="r" b="b"/>
              <a:pathLst>
                <a:path w="1999274" h="2247255">
                  <a:moveTo>
                    <a:pt x="108501" y="0"/>
                  </a:moveTo>
                  <a:lnTo>
                    <a:pt x="1890773" y="0"/>
                  </a:lnTo>
                  <a:cubicBezTo>
                    <a:pt x="1950696" y="0"/>
                    <a:pt x="1999274" y="48578"/>
                    <a:pt x="1999274" y="108501"/>
                  </a:cubicBezTo>
                  <a:lnTo>
                    <a:pt x="1999274" y="2138754"/>
                  </a:lnTo>
                  <a:cubicBezTo>
                    <a:pt x="1999274" y="2198677"/>
                    <a:pt x="1950696" y="2247255"/>
                    <a:pt x="1890773" y="2247255"/>
                  </a:cubicBezTo>
                  <a:lnTo>
                    <a:pt x="108501" y="2247255"/>
                  </a:lnTo>
                  <a:cubicBezTo>
                    <a:pt x="48578" y="2247255"/>
                    <a:pt x="0" y="2198677"/>
                    <a:pt x="0" y="2138754"/>
                  </a:cubicBezTo>
                  <a:lnTo>
                    <a:pt x="0" y="108501"/>
                  </a:lnTo>
                  <a:cubicBezTo>
                    <a:pt x="0" y="48578"/>
                    <a:pt x="48578" y="0"/>
                    <a:pt x="108501" y="0"/>
                  </a:cubicBezTo>
                  <a:close/>
                </a:path>
              </a:pathLst>
            </a:custGeom>
          </p:spPr>
        </p:pic>
        <p:pic>
          <p:nvPicPr>
            <p:cNvPr id="5" name="Graphic 4" descr="Leaky Tap with solid fill">
              <a:extLst>
                <a:ext uri="{FF2B5EF4-FFF2-40B4-BE49-F238E27FC236}">
                  <a16:creationId xmlns:a16="http://schemas.microsoft.com/office/drawing/2014/main" id="{F9883735-8364-C1C8-B546-6A3FBAD833D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314801" y="3661942"/>
              <a:ext cx="2533423" cy="2533423"/>
            </a:xfrm>
            <a:custGeom>
              <a:avLst/>
              <a:gdLst/>
              <a:ahLst/>
              <a:cxnLst/>
              <a:rect l="l" t="t" r="r" b="b"/>
              <a:pathLst>
                <a:path w="3064284" h="3064284">
                  <a:moveTo>
                    <a:pt x="166483" y="0"/>
                  </a:moveTo>
                  <a:lnTo>
                    <a:pt x="2897801" y="0"/>
                  </a:lnTo>
                  <a:cubicBezTo>
                    <a:pt x="2989747" y="0"/>
                    <a:pt x="3064284" y="74537"/>
                    <a:pt x="3064284" y="166483"/>
                  </a:cubicBezTo>
                  <a:lnTo>
                    <a:pt x="3064284" y="2897801"/>
                  </a:lnTo>
                  <a:cubicBezTo>
                    <a:pt x="3064284" y="2989747"/>
                    <a:pt x="2989747" y="3064284"/>
                    <a:pt x="2897801" y="3064284"/>
                  </a:cubicBezTo>
                  <a:lnTo>
                    <a:pt x="166483" y="3064284"/>
                  </a:lnTo>
                  <a:cubicBezTo>
                    <a:pt x="74537" y="3064284"/>
                    <a:pt x="0" y="2989747"/>
                    <a:pt x="0" y="2897801"/>
                  </a:cubicBezTo>
                  <a:lnTo>
                    <a:pt x="0" y="166483"/>
                  </a:lnTo>
                  <a:cubicBezTo>
                    <a:pt x="0" y="74537"/>
                    <a:pt x="74537" y="0"/>
                    <a:pt x="166483" y="0"/>
                  </a:cubicBezTo>
                  <a:close/>
                </a:path>
              </a:pathLst>
            </a:custGeom>
          </p:spPr>
        </p:pic>
        <p:pic>
          <p:nvPicPr>
            <p:cNvPr id="6" name="Graphic 5" descr="Money with solid fill">
              <a:extLst>
                <a:ext uri="{FF2B5EF4-FFF2-40B4-BE49-F238E27FC236}">
                  <a16:creationId xmlns:a16="http://schemas.microsoft.com/office/drawing/2014/main" id="{B18D9E2B-4860-C5D1-F0E9-E49D90E621D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3188750" y="2392776"/>
              <a:ext cx="2533422" cy="2533422"/>
            </a:xfrm>
            <a:custGeom>
              <a:avLst/>
              <a:gdLst/>
              <a:ahLst/>
              <a:cxnLst/>
              <a:rect l="l" t="t" r="r" b="b"/>
              <a:pathLst>
                <a:path w="1999274" h="2247255">
                  <a:moveTo>
                    <a:pt x="108501" y="0"/>
                  </a:moveTo>
                  <a:lnTo>
                    <a:pt x="1890773" y="0"/>
                  </a:lnTo>
                  <a:cubicBezTo>
                    <a:pt x="1950696" y="0"/>
                    <a:pt x="1999274" y="48578"/>
                    <a:pt x="1999274" y="108501"/>
                  </a:cubicBezTo>
                  <a:lnTo>
                    <a:pt x="1999274" y="2138754"/>
                  </a:lnTo>
                  <a:cubicBezTo>
                    <a:pt x="1999274" y="2198677"/>
                    <a:pt x="1950696" y="2247255"/>
                    <a:pt x="1890773" y="2247255"/>
                  </a:cubicBezTo>
                  <a:lnTo>
                    <a:pt x="108501" y="2247255"/>
                  </a:lnTo>
                  <a:cubicBezTo>
                    <a:pt x="48578" y="2247255"/>
                    <a:pt x="0" y="2198677"/>
                    <a:pt x="0" y="2138754"/>
                  </a:cubicBezTo>
                  <a:lnTo>
                    <a:pt x="0" y="108501"/>
                  </a:lnTo>
                  <a:cubicBezTo>
                    <a:pt x="0" y="48578"/>
                    <a:pt x="48578" y="0"/>
                    <a:pt x="108501" y="0"/>
                  </a:cubicBezTo>
                  <a:close/>
                </a:path>
              </a:pathLst>
            </a:custGeom>
          </p:spPr>
        </p:pic>
      </p:grpSp>
      <p:sp>
        <p:nvSpPr>
          <p:cNvPr id="36" name="Arc 35">
            <a:extLst>
              <a:ext uri="{FF2B5EF4-FFF2-40B4-BE49-F238E27FC236}">
                <a16:creationId xmlns:a16="http://schemas.microsoft.com/office/drawing/2014/main" id="{4D3DC50D-CA0F-48F9-B17E-20D8669AA4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899690" y="5509119"/>
            <a:ext cx="3939038" cy="3939038"/>
          </a:xfrm>
          <a:prstGeom prst="arc">
            <a:avLst>
              <a:gd name="adj1" fmla="val 16200000"/>
              <a:gd name="adj2" fmla="val 20354996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D1B80E9C-CF8A-440B-B8F5-54BF121BF4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724986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ECC31E75-F88C-F35F-4828-CE61084C96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9443421"/>
              </p:ext>
            </p:extLst>
          </p:nvPr>
        </p:nvGraphicFramePr>
        <p:xfrm>
          <a:off x="6203537" y="1825625"/>
          <a:ext cx="5393361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932981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AC6B390-BC59-4F1D-A0EE-D71A92F0A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6C60D79-16F1-4C4B-B7E3-7634E7069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19137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426B127E-6498-4C77-9C9D-4553A5113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02050" y="650160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BD5D84-99B6-F7C4-7736-0D1E862AF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479493"/>
            <a:ext cx="5257800" cy="1325563"/>
          </a:xfrm>
        </p:spPr>
        <p:txBody>
          <a:bodyPr>
            <a:normAutofit/>
          </a:bodyPr>
          <a:lstStyle/>
          <a:p>
            <a:r>
              <a:rPr lang="en-US">
                <a:latin typeface="Consolas"/>
                <a:cs typeface="Calibri Light"/>
              </a:rPr>
              <a:t>Spending</a:t>
            </a:r>
            <a:endParaRPr lang="en-US">
              <a:latin typeface="Consola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0BC07-AD3C-FA0A-DF9B-A1C14A1FF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984443"/>
            <a:ext cx="5257800" cy="419252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>
                <a:latin typeface="Consolas"/>
                <a:cs typeface="Calibri"/>
              </a:rPr>
              <a:t>Shelter $15,489</a:t>
            </a:r>
          </a:p>
          <a:p>
            <a:r>
              <a:rPr lang="en-US">
                <a:latin typeface="Consolas"/>
                <a:cs typeface="Calibri"/>
              </a:rPr>
              <a:t>Transportation $13,265</a:t>
            </a:r>
          </a:p>
          <a:p>
            <a:r>
              <a:rPr lang="en-US">
                <a:latin typeface="Consolas"/>
                <a:cs typeface="Calibri"/>
              </a:rPr>
              <a:t>Food and Beverages $10,656</a:t>
            </a:r>
          </a:p>
          <a:p>
            <a:r>
              <a:rPr lang="en-US">
                <a:latin typeface="Consolas"/>
                <a:cs typeface="Calibri"/>
              </a:rPr>
              <a:t>Health Care $6,036</a:t>
            </a:r>
          </a:p>
          <a:p>
            <a:r>
              <a:rPr lang="en-US">
                <a:latin typeface="Consolas"/>
                <a:cs typeface="Calibri"/>
              </a:rPr>
              <a:t>Utilities $5,126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4FED6323-9E81-3684-22B3-0B02FA1DA0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60188435"/>
              </p:ext>
            </p:extLst>
          </p:nvPr>
        </p:nvGraphicFramePr>
        <p:xfrm>
          <a:off x="6541053" y="520749"/>
          <a:ext cx="4777381" cy="56437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84398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135A26D-9D47-467E-91F1-31149BF0D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40B33F-B4E9-E7F9-A520-B88D6061D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5393360" cy="1325563"/>
          </a:xfrm>
        </p:spPr>
        <p:txBody>
          <a:bodyPr>
            <a:normAutofit/>
          </a:bodyPr>
          <a:lstStyle/>
          <a:p>
            <a:r>
              <a:rPr lang="en-US">
                <a:latin typeface="Consolas" panose="020B0609020204030204" pitchFamily="49" charset="0"/>
              </a:rPr>
              <a:t>Retail Potential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CB147A70-DC29-4DDF-A34C-2B82C6E229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19333" y="0"/>
            <a:ext cx="842502" cy="354793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23" name="Content Placeholder 2">
            <a:extLst>
              <a:ext uri="{FF2B5EF4-FFF2-40B4-BE49-F238E27FC236}">
                <a16:creationId xmlns:a16="http://schemas.microsoft.com/office/drawing/2014/main" id="{B95C8CB4-DC09-68AF-2301-8D975670F8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660833"/>
              </p:ext>
            </p:extLst>
          </p:nvPr>
        </p:nvGraphicFramePr>
        <p:xfrm>
          <a:off x="838200" y="1825625"/>
          <a:ext cx="5393361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Oval 14">
            <a:extLst>
              <a:ext uri="{FF2B5EF4-FFF2-40B4-BE49-F238E27FC236}">
                <a16:creationId xmlns:a16="http://schemas.microsoft.com/office/drawing/2014/main" id="{3B438362-1E1E-4C62-A99E-4134CB1636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80791" y="1327365"/>
            <a:ext cx="610857" cy="61085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6C077334-5571-4B83-A83E-4CCCFA7B5E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19536" y="0"/>
            <a:ext cx="2093996" cy="1402773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4E667B9-9906-C6D3-5E48-266FA87BC154}"/>
              </a:ext>
            </a:extLst>
          </p:cNvPr>
          <p:cNvGrpSpPr/>
          <p:nvPr/>
        </p:nvGrpSpPr>
        <p:grpSpPr>
          <a:xfrm>
            <a:off x="6706774" y="558913"/>
            <a:ext cx="5335152" cy="5636452"/>
            <a:chOff x="6706774" y="558913"/>
            <a:chExt cx="5335152" cy="5636452"/>
          </a:xfrm>
        </p:grpSpPr>
        <p:pic>
          <p:nvPicPr>
            <p:cNvPr id="4" name="Graphic 3" descr="Grocery bag outline">
              <a:extLst>
                <a:ext uri="{FF2B5EF4-FFF2-40B4-BE49-F238E27FC236}">
                  <a16:creationId xmlns:a16="http://schemas.microsoft.com/office/drawing/2014/main" id="{9D1B4FBE-E3D3-4816-11D5-D6997AD9A7B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706774" y="2392776"/>
              <a:ext cx="2533422" cy="2533422"/>
            </a:xfrm>
            <a:custGeom>
              <a:avLst/>
              <a:gdLst/>
              <a:ahLst/>
              <a:cxnLst/>
              <a:rect l="l" t="t" r="r" b="b"/>
              <a:pathLst>
                <a:path w="1999274" h="2247255">
                  <a:moveTo>
                    <a:pt x="108501" y="0"/>
                  </a:moveTo>
                  <a:lnTo>
                    <a:pt x="1890773" y="0"/>
                  </a:lnTo>
                  <a:cubicBezTo>
                    <a:pt x="1950696" y="0"/>
                    <a:pt x="1999274" y="48578"/>
                    <a:pt x="1999274" y="108501"/>
                  </a:cubicBezTo>
                  <a:lnTo>
                    <a:pt x="1999274" y="2138754"/>
                  </a:lnTo>
                  <a:cubicBezTo>
                    <a:pt x="1999274" y="2198677"/>
                    <a:pt x="1950696" y="2247255"/>
                    <a:pt x="1890773" y="2247255"/>
                  </a:cubicBezTo>
                  <a:lnTo>
                    <a:pt x="108501" y="2247255"/>
                  </a:lnTo>
                  <a:cubicBezTo>
                    <a:pt x="48578" y="2247255"/>
                    <a:pt x="0" y="2198677"/>
                    <a:pt x="0" y="2138754"/>
                  </a:cubicBezTo>
                  <a:lnTo>
                    <a:pt x="0" y="108501"/>
                  </a:lnTo>
                  <a:cubicBezTo>
                    <a:pt x="0" y="48578"/>
                    <a:pt x="48578" y="0"/>
                    <a:pt x="108501" y="0"/>
                  </a:cubicBezTo>
                  <a:close/>
                </a:path>
              </a:pathLst>
            </a:custGeom>
          </p:spPr>
        </p:pic>
        <p:pic>
          <p:nvPicPr>
            <p:cNvPr id="5" name="Graphic 4" descr="Packing Box Open outline">
              <a:extLst>
                <a:ext uri="{FF2B5EF4-FFF2-40B4-BE49-F238E27FC236}">
                  <a16:creationId xmlns:a16="http://schemas.microsoft.com/office/drawing/2014/main" id="{E9FCDB9D-61FB-9B5F-BE74-3D387372425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9508504" y="558913"/>
              <a:ext cx="2533422" cy="2533422"/>
            </a:xfrm>
            <a:custGeom>
              <a:avLst/>
              <a:gdLst/>
              <a:ahLst/>
              <a:cxnLst/>
              <a:rect l="l" t="t" r="r" b="b"/>
              <a:pathLst>
                <a:path w="1999274" h="2247255">
                  <a:moveTo>
                    <a:pt x="108501" y="0"/>
                  </a:moveTo>
                  <a:lnTo>
                    <a:pt x="1890773" y="0"/>
                  </a:lnTo>
                  <a:cubicBezTo>
                    <a:pt x="1950696" y="0"/>
                    <a:pt x="1999274" y="48578"/>
                    <a:pt x="1999274" y="108501"/>
                  </a:cubicBezTo>
                  <a:lnTo>
                    <a:pt x="1999274" y="2138754"/>
                  </a:lnTo>
                  <a:cubicBezTo>
                    <a:pt x="1999274" y="2198677"/>
                    <a:pt x="1950696" y="2247255"/>
                    <a:pt x="1890773" y="2247255"/>
                  </a:cubicBezTo>
                  <a:lnTo>
                    <a:pt x="108501" y="2247255"/>
                  </a:lnTo>
                  <a:cubicBezTo>
                    <a:pt x="48578" y="2247255"/>
                    <a:pt x="0" y="2198677"/>
                    <a:pt x="0" y="2138754"/>
                  </a:cubicBezTo>
                  <a:lnTo>
                    <a:pt x="0" y="108501"/>
                  </a:lnTo>
                  <a:cubicBezTo>
                    <a:pt x="0" y="48578"/>
                    <a:pt x="48578" y="0"/>
                    <a:pt x="108501" y="0"/>
                  </a:cubicBezTo>
                  <a:close/>
                </a:path>
              </a:pathLst>
            </a:custGeom>
          </p:spPr>
        </p:pic>
        <p:pic>
          <p:nvPicPr>
            <p:cNvPr id="6" name="Graphic 5" descr="Taxi outline">
              <a:extLst>
                <a:ext uri="{FF2B5EF4-FFF2-40B4-BE49-F238E27FC236}">
                  <a16:creationId xmlns:a16="http://schemas.microsoft.com/office/drawing/2014/main" id="{D9217ABD-DEED-B602-ED0D-5479A7E839DF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9508503" y="3661942"/>
              <a:ext cx="2533423" cy="2533423"/>
            </a:xfrm>
            <a:custGeom>
              <a:avLst/>
              <a:gdLst/>
              <a:ahLst/>
              <a:cxnLst/>
              <a:rect l="l" t="t" r="r" b="b"/>
              <a:pathLst>
                <a:path w="3064284" h="3064284">
                  <a:moveTo>
                    <a:pt x="166483" y="0"/>
                  </a:moveTo>
                  <a:lnTo>
                    <a:pt x="2897801" y="0"/>
                  </a:lnTo>
                  <a:cubicBezTo>
                    <a:pt x="2989747" y="0"/>
                    <a:pt x="3064284" y="74537"/>
                    <a:pt x="3064284" y="166483"/>
                  </a:cubicBezTo>
                  <a:lnTo>
                    <a:pt x="3064284" y="2897801"/>
                  </a:lnTo>
                  <a:cubicBezTo>
                    <a:pt x="3064284" y="2989747"/>
                    <a:pt x="2989747" y="3064284"/>
                    <a:pt x="2897801" y="3064284"/>
                  </a:cubicBezTo>
                  <a:lnTo>
                    <a:pt x="166483" y="3064284"/>
                  </a:lnTo>
                  <a:cubicBezTo>
                    <a:pt x="74537" y="3064284"/>
                    <a:pt x="0" y="2989747"/>
                    <a:pt x="0" y="2897801"/>
                  </a:cubicBezTo>
                  <a:lnTo>
                    <a:pt x="0" y="166483"/>
                  </a:lnTo>
                  <a:cubicBezTo>
                    <a:pt x="0" y="74537"/>
                    <a:pt x="74537" y="0"/>
                    <a:pt x="166483" y="0"/>
                  </a:cubicBezTo>
                  <a:close/>
                </a:path>
              </a:pathLst>
            </a:custGeom>
          </p:spPr>
        </p:pic>
      </p:grpSp>
      <p:sp>
        <p:nvSpPr>
          <p:cNvPr id="19" name="Arc 18">
            <a:extLst>
              <a:ext uri="{FF2B5EF4-FFF2-40B4-BE49-F238E27FC236}">
                <a16:creationId xmlns:a16="http://schemas.microsoft.com/office/drawing/2014/main" id="{4D3DC50D-CA0F-48F9-B17E-20D8669AA4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76147" y="5530635"/>
            <a:ext cx="3939038" cy="3939038"/>
          </a:xfrm>
          <a:prstGeom prst="arc">
            <a:avLst>
              <a:gd name="adj1" fmla="val 16200000"/>
              <a:gd name="adj2" fmla="val 20354996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D1B80E9C-CF8A-440B-B8F5-54BF121BF4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19536" y="6066084"/>
            <a:ext cx="1913062" cy="791916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828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86e0174-3d2a-4d00-8712-1e86f29f8700">
      <Terms xmlns="http://schemas.microsoft.com/office/infopath/2007/PartnerControls"/>
    </lcf76f155ced4ddcb4097134ff3c332f>
    <TaxCatchAll xmlns="caebc343-3963-4e6e-ac68-b069703ead3c" xsi:nil="true"/>
    <_dlc_DocId xmlns="caebc343-3963-4e6e-ac68-b069703ead3c">NRR4PKYYZ533-1990929130-775660</_dlc_DocId>
    <_dlc_DocIdUrl xmlns="caebc343-3963-4e6e-ac68-b069703ead3c">
      <Url>https://jcdawv.sharepoint.com/sites/storage/_layouts/15/DocIdRedir.aspx?ID=NRR4PKYYZ533-1990929130-775660</Url>
      <Description>NRR4PKYYZ533-1990929130-775660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B839B00B8F3D34A99F336C204FB1C73" ma:contentTypeVersion="18" ma:contentTypeDescription="Create a new document." ma:contentTypeScope="" ma:versionID="122ff0904f92ab3607fe3a36eca0a08e">
  <xsd:schema xmlns:xsd="http://www.w3.org/2001/XMLSchema" xmlns:xs="http://www.w3.org/2001/XMLSchema" xmlns:p="http://schemas.microsoft.com/office/2006/metadata/properties" xmlns:ns2="caebc343-3963-4e6e-ac68-b069703ead3c" xmlns:ns3="d86e0174-3d2a-4d00-8712-1e86f29f8700" targetNamespace="http://schemas.microsoft.com/office/2006/metadata/properties" ma:root="true" ma:fieldsID="1b8a05dd8b98dfaf847b9e19db5a8ae9" ns2:_="" ns3:_="">
    <xsd:import namespace="caebc343-3963-4e6e-ac68-b069703ead3c"/>
    <xsd:import namespace="d86e0174-3d2a-4d00-8712-1e86f29f870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ebc343-3963-4e6e-ac68-b069703ead3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6c57e148-645c-42c2-9362-92f37f6f1fe0}" ma:internalName="TaxCatchAll" ma:showField="CatchAllData" ma:web="caebc343-3963-4e6e-ac68-b069703ead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6e0174-3d2a-4d00-8712-1e86f29f87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82efe2a8-366d-407f-af7f-e25c5b50d4c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9BC2ECC-E01B-4D13-8B8D-A32639ED6E2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C05B86B-C652-421B-8D02-000BF3322499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35E9C897-0BB5-419D-B79A-51349E3BA114}">
  <ds:schemaRefs>
    <ds:schemaRef ds:uri="caebc343-3963-4e6e-ac68-b069703ead3c"/>
    <ds:schemaRef ds:uri="d86e0174-3d2a-4d00-8712-1e86f29f870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8D0143AF-EBC4-4861-BEB4-F581C89E8922}">
  <ds:schemaRefs>
    <ds:schemaRef ds:uri="caebc343-3963-4e6e-ac68-b069703ead3c"/>
    <ds:schemaRef ds:uri="d86e0174-3d2a-4d00-8712-1e86f29f870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10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City of Charles Town</vt:lpstr>
      <vt:lpstr>Overview</vt:lpstr>
      <vt:lpstr>Age &amp; Income</vt:lpstr>
      <vt:lpstr>Housing</vt:lpstr>
      <vt:lpstr>Labor Force</vt:lpstr>
      <vt:lpstr>Business Detail</vt:lpstr>
      <vt:lpstr>Consumer Expenditure</vt:lpstr>
      <vt:lpstr>Spending</vt:lpstr>
      <vt:lpstr>Retail Potential</vt:lpstr>
      <vt:lpstr>Retail Gap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Ranson</dc:title>
  <dc:creator>Tayler Sisk</dc:creator>
  <cp:revision>1</cp:revision>
  <dcterms:created xsi:type="dcterms:W3CDTF">2024-02-09T19:13:53Z</dcterms:created>
  <dcterms:modified xsi:type="dcterms:W3CDTF">2024-03-08T17:34:40Z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0x0101005B839B00B8F3D34A99F336C204FB1C73</vt:lpwstr>
  </property>
  <property fmtid="{D5CDD505-2E9C-101B-9397-08002B2CF9AE}" pid="3" name="_dlc_DocIdItemGuid">
    <vt:lpwstr>2c4ae418-214b-4ba7-a0e2-c34fa3a31326</vt:lpwstr>
  </property>
  <property fmtid="{D5CDD505-2E9C-101B-9397-08002B2CF9AE}" pid="4" name="MediaServiceImageTags">
    <vt:lpwstr/>
  </property>
</Properties>
</file>